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Lst>
  <p:notesMasterIdLst>
    <p:notesMasterId r:id="rId50"/>
  </p:notesMasterIdLst>
  <p:sldIdLst>
    <p:sldId id="329" r:id="rId4"/>
    <p:sldId id="1229" r:id="rId5"/>
    <p:sldId id="298" r:id="rId6"/>
    <p:sldId id="340" r:id="rId7"/>
    <p:sldId id="341" r:id="rId8"/>
    <p:sldId id="1245" r:id="rId9"/>
    <p:sldId id="339" r:id="rId10"/>
    <p:sldId id="337" r:id="rId11"/>
    <p:sldId id="1230" r:id="rId12"/>
    <p:sldId id="1231" r:id="rId13"/>
    <p:sldId id="299" r:id="rId14"/>
    <p:sldId id="313" r:id="rId15"/>
    <p:sldId id="332" r:id="rId16"/>
    <p:sldId id="300" r:id="rId17"/>
    <p:sldId id="1232" r:id="rId18"/>
    <p:sldId id="301" r:id="rId19"/>
    <p:sldId id="1233" r:id="rId20"/>
    <p:sldId id="318" r:id="rId21"/>
    <p:sldId id="1234" r:id="rId22"/>
    <p:sldId id="1235" r:id="rId23"/>
    <p:sldId id="296" r:id="rId24"/>
    <p:sldId id="321" r:id="rId25"/>
    <p:sldId id="1236" r:id="rId26"/>
    <p:sldId id="1237" r:id="rId27"/>
    <p:sldId id="314" r:id="rId28"/>
    <p:sldId id="1238" r:id="rId29"/>
    <p:sldId id="331" r:id="rId30"/>
    <p:sldId id="1239" r:id="rId31"/>
    <p:sldId id="333" r:id="rId32"/>
    <p:sldId id="1240" r:id="rId33"/>
    <p:sldId id="323" r:id="rId34"/>
    <p:sldId id="1243" r:id="rId35"/>
    <p:sldId id="1242" r:id="rId36"/>
    <p:sldId id="1216" r:id="rId37"/>
    <p:sldId id="1217" r:id="rId38"/>
    <p:sldId id="1218" r:id="rId39"/>
    <p:sldId id="1219" r:id="rId40"/>
    <p:sldId id="1220" r:id="rId41"/>
    <p:sldId id="1222" r:id="rId42"/>
    <p:sldId id="1223" r:id="rId43"/>
    <p:sldId id="1244" r:id="rId44"/>
    <p:sldId id="1224" r:id="rId45"/>
    <p:sldId id="1225" r:id="rId46"/>
    <p:sldId id="1226" r:id="rId47"/>
    <p:sldId id="1227" r:id="rId48"/>
    <p:sldId id="122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2" d="100"/>
          <a:sy n="112" d="100"/>
        </p:scale>
        <p:origin x="4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B2DC6-07E0-4962-853B-DF422461C596}" type="datetimeFigureOut">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09864-D048-4ED7-A915-B38358AE4AF6}" type="slidenum">
              <a:rPr lang="en-US" smtClean="0"/>
              <a:t>‹#›</a:t>
            </a:fld>
            <a:endParaRPr lang="en-US"/>
          </a:p>
        </p:txBody>
      </p:sp>
    </p:spTree>
    <p:extLst>
      <p:ext uri="{BB962C8B-B14F-4D97-AF65-F5344CB8AC3E}">
        <p14:creationId xmlns:p14="http://schemas.microsoft.com/office/powerpoint/2010/main" val="3986491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864052C3-AB34-401D-8D54-FC323CE4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5A47DF-30CB-4CBC-9AC2-5B470E42A34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171" name="Rectangle 2">
            <a:extLst>
              <a:ext uri="{FF2B5EF4-FFF2-40B4-BE49-F238E27FC236}">
                <a16:creationId xmlns:a16="http://schemas.microsoft.com/office/drawing/2014/main" id="{BB6451F3-52D6-4D92-9A39-4250DB9CD5ED}"/>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83027AFE-D080-4E13-97F4-3F87957A3E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96C5E1B1-278D-486E-9BEF-EC54DF9A31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0F32B9-CFB1-4CB8-8196-69E4E228ED5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939" name="Rectangle 2">
            <a:extLst>
              <a:ext uri="{FF2B5EF4-FFF2-40B4-BE49-F238E27FC236}">
                <a16:creationId xmlns:a16="http://schemas.microsoft.com/office/drawing/2014/main" id="{8D0C16AA-7011-4B53-9A66-D35B329E6371}"/>
              </a:ext>
            </a:extLst>
          </p:cNvPr>
          <p:cNvSpPr>
            <a:spLocks noGrp="1" noRot="1" noChangeAspect="1" noChangeArrowheads="1" noTextEdit="1"/>
          </p:cNvSpPr>
          <p:nvPr>
            <p:ph type="sldImg"/>
          </p:nvPr>
        </p:nvSpPr>
        <p:spPr>
          <a:xfrm>
            <a:off x="382588" y="684213"/>
            <a:ext cx="6097587" cy="3430587"/>
          </a:xfrm>
          <a:ln/>
        </p:spPr>
      </p:sp>
      <p:sp>
        <p:nvSpPr>
          <p:cNvPr id="39940" name="Rectangle 3">
            <a:extLst>
              <a:ext uri="{FF2B5EF4-FFF2-40B4-BE49-F238E27FC236}">
                <a16:creationId xmlns:a16="http://schemas.microsoft.com/office/drawing/2014/main" id="{1CB8ABBE-F91E-48EF-954F-483E7D472626}"/>
              </a:ext>
            </a:extLst>
          </p:cNvPr>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AGaramondPro-Regular"/>
              </a:rPr>
              <a:t>Storytelling can be used in many different settings with a variety of audiences, including a self-running presentation; a live presentation to a large audience; or a live presentation to an</a:t>
            </a:r>
          </a:p>
          <a:p>
            <a:pPr algn="l"/>
            <a:r>
              <a:rPr lang="en-US" sz="1200" b="0" i="0" u="none" strike="noStrike" baseline="0" dirty="0">
                <a:latin typeface="AGaramondPro-Regular"/>
              </a:rPr>
              <a:t>individual or small group, which allows interaction with the listener or listeners. Stories can be used to </a:t>
            </a:r>
            <a:r>
              <a:rPr lang="en-US" sz="1200" b="0" i="1" u="none" strike="noStrike" baseline="0" dirty="0">
                <a:latin typeface="AGaramondPro-Italic"/>
              </a:rPr>
              <a:t>explain </a:t>
            </a:r>
            <a:r>
              <a:rPr lang="en-US" sz="1200" b="0" i="0" u="none" strike="noStrike" baseline="0" dirty="0">
                <a:latin typeface="AGaramondPro-Regular"/>
              </a:rPr>
              <a:t>or to help the audience </a:t>
            </a:r>
            <a:r>
              <a:rPr lang="en-US" sz="1200" b="0" i="1" u="none" strike="noStrike" baseline="0" dirty="0">
                <a:latin typeface="AGaramondPro-Italic"/>
              </a:rPr>
              <a:t>explore </a:t>
            </a:r>
            <a:r>
              <a:rPr lang="en-US" sz="1200" b="0" i="0" u="none" strike="noStrike" baseline="0" dirty="0">
                <a:latin typeface="AGaramondPro-Regular"/>
              </a:rPr>
              <a:t>a topic. Each of these scenarios affects the </a:t>
            </a:r>
          </a:p>
          <a:p>
            <a:pPr algn="l"/>
            <a:r>
              <a:rPr lang="en-US" sz="1200" b="0" i="0" u="none" strike="noStrike" baseline="0" dirty="0">
                <a:latin typeface="AGaramondPro-Regular"/>
              </a:rPr>
              <a:t>techniques used, the way the presentation is structured, and the amount of interaction anticipated.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855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these story telling tips and make better 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626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AGaramondPro-Regular"/>
              </a:rPr>
              <a:t>Your listeners will ask themselves what the story means to them. Put yourself in their place when creating the story. Include specific, personalized examples that</a:t>
            </a:r>
          </a:p>
          <a:p>
            <a:pPr algn="l"/>
            <a:r>
              <a:rPr lang="en-US" sz="1200" b="0" i="0" u="none" strike="noStrike" baseline="0" dirty="0">
                <a:latin typeface="AGaramondPro-Regular"/>
              </a:rPr>
              <a:t>people will remember. For example, politicians often name and describe an individual to illustrate a point, such as someone who is benefiting from Obamacare.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6489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GaramondPro-Regular"/>
                <a:ea typeface="+mn-ea"/>
                <a:cs typeface="+mn-cs"/>
              </a:rPr>
              <a:t>Presentations should do more than identify a problem. They should suggest a resolution or at least lead to a discussion. Use data to make predictions, lay 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GaramondPro-Regular"/>
                <a:ea typeface="+mn-ea"/>
                <a:cs typeface="+mn-cs"/>
              </a:rPr>
              <a:t>alternatives, identify a solution, create a call to action, and show likely outcomes. However, do all of this in a visual, artistic, and thoughtful way.</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F0261-22FA-4191-9856-1E055DB98B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853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33D9987A-595C-4D42-8839-E8B4977E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E9825CC7-B2CE-4BC4-BB27-D8B2F5CC804C}" type="slidenum">
              <a:rPr kumimoji="0" lang="de-DE"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7</a:t>
            </a:fld>
            <a:endParaRPr kumimoji="0" lang="de-AT"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339" name="Rectangle 2">
            <a:extLst>
              <a:ext uri="{FF2B5EF4-FFF2-40B4-BE49-F238E27FC236}">
                <a16:creationId xmlns:a16="http://schemas.microsoft.com/office/drawing/2014/main" id="{047F2658-74A3-4A80-826E-62B00F77C651}"/>
              </a:ext>
            </a:extLst>
          </p:cNvPr>
          <p:cNvSpPr>
            <a:spLocks noGrp="1" noRot="1" noChangeAspect="1" noChangeArrowheads="1" noTextEdit="1"/>
          </p:cNvSpPr>
          <p:nvPr>
            <p:ph type="sldImg"/>
          </p:nvPr>
        </p:nvSpPr>
        <p:spPr>
          <a:xfrm>
            <a:off x="-2092325" y="1027113"/>
            <a:ext cx="9090025" cy="5113337"/>
          </a:xfrm>
          <a:ln/>
        </p:spPr>
      </p:sp>
      <p:sp>
        <p:nvSpPr>
          <p:cNvPr id="14340" name="Rectangle 3">
            <a:extLst>
              <a:ext uri="{FF2B5EF4-FFF2-40B4-BE49-F238E27FC236}">
                <a16:creationId xmlns:a16="http://schemas.microsoft.com/office/drawing/2014/main" id="{F8F026DB-98A8-4168-863B-F941CD0269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rPr>
              <a:t>London 1854. A deadly cholera epidemic broke out and killed 93 people only within the first week of September. Physicians and municipality are helpless and do not know how the disease is transmitted at that time. Nobody knows how to get grip on this situation. Many people believe in so-called “miasms” transmitted through air. But Dr. John Snow has his own theory and supposes that cholera might be transmitted via contaminated water. Because of this, he walks from door to door in Soho, gathers data, and plots the locations of all deaths on map of central London. Additionally, he marks all places where water pumps are located. He analyzes the graphed data and spots a clear pattern: most deaths occurred near the water pump in Broad Street. He interprets his analysis and reasons that contaminated water from this pump must be the cause for the epidemic. Based on this graphic evidence, he convinces the municipality to remove the handle of this pump and within days the cholera epidemic has ended.</a:t>
            </a:r>
            <a:endParaRPr lang="en-GB" altLang="en-US">
              <a:latin typeface="Times"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FD443636-6DFE-47C1-B26F-F59D95AABD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223CA6-3FDB-4E9E-8DCB-487A026F432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411" name="Rectangle 2">
            <a:extLst>
              <a:ext uri="{FF2B5EF4-FFF2-40B4-BE49-F238E27FC236}">
                <a16:creationId xmlns:a16="http://schemas.microsoft.com/office/drawing/2014/main" id="{90E5B46E-1001-4F31-86B2-8EB26A6247DC}"/>
              </a:ext>
            </a:extLst>
          </p:cNvPr>
          <p:cNvSpPr>
            <a:spLocks noChangeArrowheads="1"/>
          </p:cNvSpPr>
          <p:nvPr/>
        </p:nvSpPr>
        <p:spPr bwMode="auto">
          <a:xfrm>
            <a:off x="3884613" y="0"/>
            <a:ext cx="29733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412" name="Rectangle 3">
            <a:extLst>
              <a:ext uri="{FF2B5EF4-FFF2-40B4-BE49-F238E27FC236}">
                <a16:creationId xmlns:a16="http://schemas.microsoft.com/office/drawing/2014/main" id="{4E43B4B3-F1F7-45EC-98FA-2DC077532B03}"/>
              </a:ext>
            </a:extLst>
          </p:cNvPr>
          <p:cNvSpPr>
            <a:spLocks noChangeArrowheads="1"/>
          </p:cNvSpPr>
          <p:nvPr/>
        </p:nvSpPr>
        <p:spPr bwMode="auto">
          <a:xfrm>
            <a:off x="3884613" y="8637588"/>
            <a:ext cx="2973387"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69" tIns="0" rIns="18869" bIns="0" anchor="b"/>
          <a:lstStyle>
            <a:lvl1pPr defTabSz="904875">
              <a:spcBef>
                <a:spcPct val="30000"/>
              </a:spcBef>
              <a:defRPr sz="1200">
                <a:solidFill>
                  <a:schemeClr val="tx1"/>
                </a:solidFill>
                <a:latin typeface="Arial" panose="020B0604020202020204" pitchFamily="34" charset="0"/>
              </a:defRPr>
            </a:lvl1pPr>
            <a:lvl2pPr marL="742950" indent="-285750" defTabSz="904875">
              <a:spcBef>
                <a:spcPct val="30000"/>
              </a:spcBef>
              <a:defRPr sz="1200">
                <a:solidFill>
                  <a:schemeClr val="tx1"/>
                </a:solidFill>
                <a:latin typeface="Arial" panose="020B0604020202020204" pitchFamily="34" charset="0"/>
              </a:defRPr>
            </a:lvl2pPr>
            <a:lvl3pPr marL="1143000" indent="-228600" defTabSz="904875">
              <a:spcBef>
                <a:spcPct val="30000"/>
              </a:spcBef>
              <a:defRPr sz="1200">
                <a:solidFill>
                  <a:schemeClr val="tx1"/>
                </a:solidFill>
                <a:latin typeface="Arial" panose="020B0604020202020204" pitchFamily="34" charset="0"/>
              </a:defRPr>
            </a:lvl3pPr>
            <a:lvl4pPr marL="1600200" indent="-228600" defTabSz="904875">
              <a:spcBef>
                <a:spcPct val="30000"/>
              </a:spcBef>
              <a:defRPr sz="1200">
                <a:solidFill>
                  <a:schemeClr val="tx1"/>
                </a:solidFill>
                <a:latin typeface="Arial" panose="020B0604020202020204" pitchFamily="34" charset="0"/>
              </a:defRPr>
            </a:lvl4pPr>
            <a:lvl5pPr marL="2057400" indent="-228600" defTabSz="904875">
              <a:spcBef>
                <a:spcPct val="30000"/>
              </a:spcBef>
              <a:defRPr sz="1200">
                <a:solidFill>
                  <a:schemeClr val="tx1"/>
                </a:solidFill>
                <a:latin typeface="Arial" panose="020B0604020202020204" pitchFamily="34" charset="0"/>
              </a:defRPr>
            </a:lvl5pPr>
            <a:lvl6pPr marL="2514600" indent="-228600" defTabSz="9048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048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048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04875"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04875"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68</a:t>
            </a:r>
          </a:p>
        </p:txBody>
      </p:sp>
      <p:sp>
        <p:nvSpPr>
          <p:cNvPr id="17413" name="Rectangle 4">
            <a:extLst>
              <a:ext uri="{FF2B5EF4-FFF2-40B4-BE49-F238E27FC236}">
                <a16:creationId xmlns:a16="http://schemas.microsoft.com/office/drawing/2014/main" id="{87CBFC2D-4375-486E-821E-9B40E570B396}"/>
              </a:ext>
            </a:extLst>
          </p:cNvPr>
          <p:cNvSpPr>
            <a:spLocks noChangeArrowheads="1"/>
          </p:cNvSpPr>
          <p:nvPr/>
        </p:nvSpPr>
        <p:spPr bwMode="auto">
          <a:xfrm>
            <a:off x="0" y="8637588"/>
            <a:ext cx="297021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414" name="Rectangle 5">
            <a:extLst>
              <a:ext uri="{FF2B5EF4-FFF2-40B4-BE49-F238E27FC236}">
                <a16:creationId xmlns:a16="http://schemas.microsoft.com/office/drawing/2014/main" id="{8535E0D6-FEDE-4601-AE03-1AFCFDC366B9}"/>
              </a:ext>
            </a:extLst>
          </p:cNvPr>
          <p:cNvSpPr>
            <a:spLocks noChangeArrowheads="1"/>
          </p:cNvSpPr>
          <p:nvPr/>
        </p:nvSpPr>
        <p:spPr bwMode="auto">
          <a:xfrm>
            <a:off x="0" y="0"/>
            <a:ext cx="297021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415" name="Rectangle 6">
            <a:extLst>
              <a:ext uri="{FF2B5EF4-FFF2-40B4-BE49-F238E27FC236}">
                <a16:creationId xmlns:a16="http://schemas.microsoft.com/office/drawing/2014/main" id="{0C6D2582-83F3-45F4-ADFB-A64CD5598C82}"/>
              </a:ext>
            </a:extLst>
          </p:cNvPr>
          <p:cNvSpPr>
            <a:spLocks noGrp="1" noRot="1" noChangeAspect="1" noChangeArrowheads="1" noTextEdit="1"/>
          </p:cNvSpPr>
          <p:nvPr>
            <p:ph type="sldImg"/>
          </p:nvPr>
        </p:nvSpPr>
        <p:spPr>
          <a:xfrm>
            <a:off x="392113" y="690563"/>
            <a:ext cx="6075362" cy="3417887"/>
          </a:xfrm>
          <a:ln w="12700" cap="flat">
            <a:solidFill>
              <a:schemeClr val="tx1"/>
            </a:solidFill>
          </a:ln>
        </p:spPr>
      </p:sp>
      <p:sp>
        <p:nvSpPr>
          <p:cNvPr id="17416" name="Rectangle 7">
            <a:extLst>
              <a:ext uri="{FF2B5EF4-FFF2-40B4-BE49-F238E27FC236}">
                <a16:creationId xmlns:a16="http://schemas.microsoft.com/office/drawing/2014/main" id="{EF20B7A9-32AB-4151-BEE2-C5E32ABFB9C9}"/>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9" tIns="45600" rIns="91199" bIns="45600"/>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5E99F5F3-5E93-4D0B-AFC7-383F2DD6B8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0FC59E-6CAC-41D5-9E51-E78DDE72C18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459" name="Rectangle 2">
            <a:extLst>
              <a:ext uri="{FF2B5EF4-FFF2-40B4-BE49-F238E27FC236}">
                <a16:creationId xmlns:a16="http://schemas.microsoft.com/office/drawing/2014/main" id="{44286597-1A3B-47F0-AD7B-0B8AFDE34CA8}"/>
              </a:ext>
            </a:extLst>
          </p:cNvPr>
          <p:cNvSpPr>
            <a:spLocks noChangeArrowheads="1"/>
          </p:cNvSpPr>
          <p:nvPr/>
        </p:nvSpPr>
        <p:spPr bwMode="auto">
          <a:xfrm>
            <a:off x="3884613" y="0"/>
            <a:ext cx="29733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460" name="Rectangle 3">
            <a:extLst>
              <a:ext uri="{FF2B5EF4-FFF2-40B4-BE49-F238E27FC236}">
                <a16:creationId xmlns:a16="http://schemas.microsoft.com/office/drawing/2014/main" id="{3C1BC24F-5B76-4D24-ABB2-51B3009CBA99}"/>
              </a:ext>
            </a:extLst>
          </p:cNvPr>
          <p:cNvSpPr>
            <a:spLocks noChangeArrowheads="1"/>
          </p:cNvSpPr>
          <p:nvPr/>
        </p:nvSpPr>
        <p:spPr bwMode="auto">
          <a:xfrm>
            <a:off x="3884613" y="8637588"/>
            <a:ext cx="2973387"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69" tIns="0" rIns="18869" bIns="0" anchor="b"/>
          <a:lstStyle>
            <a:lvl1pPr defTabSz="904875">
              <a:spcBef>
                <a:spcPct val="30000"/>
              </a:spcBef>
              <a:defRPr sz="1200">
                <a:solidFill>
                  <a:schemeClr val="tx1"/>
                </a:solidFill>
                <a:latin typeface="Arial" panose="020B0604020202020204" pitchFamily="34" charset="0"/>
              </a:defRPr>
            </a:lvl1pPr>
            <a:lvl2pPr marL="742950" indent="-285750" defTabSz="904875">
              <a:spcBef>
                <a:spcPct val="30000"/>
              </a:spcBef>
              <a:defRPr sz="1200">
                <a:solidFill>
                  <a:schemeClr val="tx1"/>
                </a:solidFill>
                <a:latin typeface="Arial" panose="020B0604020202020204" pitchFamily="34" charset="0"/>
              </a:defRPr>
            </a:lvl2pPr>
            <a:lvl3pPr marL="1143000" indent="-228600" defTabSz="904875">
              <a:spcBef>
                <a:spcPct val="30000"/>
              </a:spcBef>
              <a:defRPr sz="1200">
                <a:solidFill>
                  <a:schemeClr val="tx1"/>
                </a:solidFill>
                <a:latin typeface="Arial" panose="020B0604020202020204" pitchFamily="34" charset="0"/>
              </a:defRPr>
            </a:lvl3pPr>
            <a:lvl4pPr marL="1600200" indent="-228600" defTabSz="904875">
              <a:spcBef>
                <a:spcPct val="30000"/>
              </a:spcBef>
              <a:defRPr sz="1200">
                <a:solidFill>
                  <a:schemeClr val="tx1"/>
                </a:solidFill>
                <a:latin typeface="Arial" panose="020B0604020202020204" pitchFamily="34" charset="0"/>
              </a:defRPr>
            </a:lvl4pPr>
            <a:lvl5pPr marL="2057400" indent="-228600" defTabSz="904875">
              <a:spcBef>
                <a:spcPct val="30000"/>
              </a:spcBef>
              <a:defRPr sz="1200">
                <a:solidFill>
                  <a:schemeClr val="tx1"/>
                </a:solidFill>
                <a:latin typeface="Arial" panose="020B0604020202020204" pitchFamily="34" charset="0"/>
              </a:defRPr>
            </a:lvl5pPr>
            <a:lvl6pPr marL="2514600" indent="-228600" defTabSz="9048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048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048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04875"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04875"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69</a:t>
            </a:r>
          </a:p>
        </p:txBody>
      </p:sp>
      <p:sp>
        <p:nvSpPr>
          <p:cNvPr id="19461" name="Rectangle 4">
            <a:extLst>
              <a:ext uri="{FF2B5EF4-FFF2-40B4-BE49-F238E27FC236}">
                <a16:creationId xmlns:a16="http://schemas.microsoft.com/office/drawing/2014/main" id="{8042711B-A9D5-479F-8519-2503D7EFA18E}"/>
              </a:ext>
            </a:extLst>
          </p:cNvPr>
          <p:cNvSpPr>
            <a:spLocks noChangeArrowheads="1"/>
          </p:cNvSpPr>
          <p:nvPr/>
        </p:nvSpPr>
        <p:spPr bwMode="auto">
          <a:xfrm>
            <a:off x="0" y="8637588"/>
            <a:ext cx="297021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462" name="Rectangle 5">
            <a:extLst>
              <a:ext uri="{FF2B5EF4-FFF2-40B4-BE49-F238E27FC236}">
                <a16:creationId xmlns:a16="http://schemas.microsoft.com/office/drawing/2014/main" id="{B678FE96-A8DB-4D73-9376-106D99543E75}"/>
              </a:ext>
            </a:extLst>
          </p:cNvPr>
          <p:cNvSpPr>
            <a:spLocks noChangeArrowheads="1"/>
          </p:cNvSpPr>
          <p:nvPr/>
        </p:nvSpPr>
        <p:spPr bwMode="auto">
          <a:xfrm>
            <a:off x="0" y="0"/>
            <a:ext cx="297021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463" name="Rectangle 6">
            <a:extLst>
              <a:ext uri="{FF2B5EF4-FFF2-40B4-BE49-F238E27FC236}">
                <a16:creationId xmlns:a16="http://schemas.microsoft.com/office/drawing/2014/main" id="{B4D9CBC7-8350-46F9-84B9-35764833C848}"/>
              </a:ext>
            </a:extLst>
          </p:cNvPr>
          <p:cNvSpPr>
            <a:spLocks noGrp="1" noRot="1" noChangeAspect="1" noChangeArrowheads="1" noTextEdit="1"/>
          </p:cNvSpPr>
          <p:nvPr>
            <p:ph type="sldImg"/>
          </p:nvPr>
        </p:nvSpPr>
        <p:spPr>
          <a:xfrm>
            <a:off x="1150938" y="690563"/>
            <a:ext cx="4557712" cy="3417887"/>
          </a:xfrm>
          <a:ln w="12700" cap="flat">
            <a:solidFill>
              <a:schemeClr val="tx1"/>
            </a:solidFill>
          </a:ln>
        </p:spPr>
      </p:sp>
      <p:sp>
        <p:nvSpPr>
          <p:cNvPr id="19464" name="Rectangle 7">
            <a:extLst>
              <a:ext uri="{FF2B5EF4-FFF2-40B4-BE49-F238E27FC236}">
                <a16:creationId xmlns:a16="http://schemas.microsoft.com/office/drawing/2014/main" id="{07050DF3-F851-4EFC-938B-4F55730C03D0}"/>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9" tIns="45600" rIns="91199" bIns="45600"/>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F346DC14-8E37-4E97-A959-A990D1D25DE3}"/>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1B5BF3CD-BA0F-468C-A86A-698A5E875B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532" name="Slide Number Placeholder 3">
            <a:extLst>
              <a:ext uri="{FF2B5EF4-FFF2-40B4-BE49-F238E27FC236}">
                <a16:creationId xmlns:a16="http://schemas.microsoft.com/office/drawing/2014/main" id="{62F297E7-BF04-4AB3-816A-CAABC6A409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43924E4-EF30-4559-90A3-57C395AA9A6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C2E9F96-4DB1-45BE-94E5-0CE4746D28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8CA0B2-06FC-4842-A18C-F218FD414CC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6627" name="Rectangle 2">
            <a:extLst>
              <a:ext uri="{FF2B5EF4-FFF2-40B4-BE49-F238E27FC236}">
                <a16:creationId xmlns:a16="http://schemas.microsoft.com/office/drawing/2014/main" id="{288A7601-AE38-49BA-B960-9C3C08DD7E66}"/>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D491FCD5-FBDB-4102-A4BB-4A6C1E3FA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ED62BBC3-6C6F-443D-8C69-FE891D294C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88542-5891-4244-B8BE-E1F65183CA2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699" name="Rectangle 2">
            <a:extLst>
              <a:ext uri="{FF2B5EF4-FFF2-40B4-BE49-F238E27FC236}">
                <a16:creationId xmlns:a16="http://schemas.microsoft.com/office/drawing/2014/main" id="{97844C3B-AE73-48F7-8A86-7192440237C5}"/>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64A029A5-92A5-40A4-9BA9-6F21598FD2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1E661FB1-F5EA-4E44-A15A-AA38A27271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7B2673-BA79-405B-B337-2442A0C5E42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771" name="Rectangle 2">
            <a:extLst>
              <a:ext uri="{FF2B5EF4-FFF2-40B4-BE49-F238E27FC236}">
                <a16:creationId xmlns:a16="http://schemas.microsoft.com/office/drawing/2014/main" id="{E7740725-5923-493D-AEB3-79793A890D71}"/>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8BD02C96-05AA-44FC-B526-FC10279BE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18BFFEF7-D2A2-4158-926C-67D379C1BD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A73B0F-67E7-4121-A210-DE71E7F7924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6867" name="Rectangle 2">
            <a:extLst>
              <a:ext uri="{FF2B5EF4-FFF2-40B4-BE49-F238E27FC236}">
                <a16:creationId xmlns:a16="http://schemas.microsoft.com/office/drawing/2014/main" id="{DAF143DF-0769-49DE-B41F-DD6A5CA15848}"/>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5C46EFC2-D33A-4F25-BE23-FACBE1286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a:extLst>
              <a:ext uri="{FF2B5EF4-FFF2-40B4-BE49-F238E27FC236}">
                <a16:creationId xmlns:a16="http://schemas.microsoft.com/office/drawing/2014/main" id="{BA7C2B1F-9A84-4594-845F-1341BD1DDB43}"/>
              </a:ext>
            </a:extLst>
          </p:cNvPr>
          <p:cNvSpPr>
            <a:spLocks noChangeShapeType="1"/>
          </p:cNvSpPr>
          <p:nvPr/>
        </p:nvSpPr>
        <p:spPr bwMode="auto">
          <a:xfrm>
            <a:off x="97536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5" name="Group 8">
            <a:extLst>
              <a:ext uri="{FF2B5EF4-FFF2-40B4-BE49-F238E27FC236}">
                <a16:creationId xmlns:a16="http://schemas.microsoft.com/office/drawing/2014/main" id="{EE066BF3-23C0-49CD-9827-4ABAF3F99BA2}"/>
              </a:ext>
            </a:extLst>
          </p:cNvPr>
          <p:cNvGrpSpPr>
            <a:grpSpLocks/>
          </p:cNvGrpSpPr>
          <p:nvPr/>
        </p:nvGrpSpPr>
        <p:grpSpPr bwMode="auto">
          <a:xfrm>
            <a:off x="9990667" y="2992438"/>
            <a:ext cx="1784351" cy="2189162"/>
            <a:chOff x="4704" y="1885"/>
            <a:chExt cx="843" cy="1379"/>
          </a:xfrm>
        </p:grpSpPr>
        <p:sp>
          <p:nvSpPr>
            <p:cNvPr id="6" name="Oval 9">
              <a:extLst>
                <a:ext uri="{FF2B5EF4-FFF2-40B4-BE49-F238E27FC236}">
                  <a16:creationId xmlns:a16="http://schemas.microsoft.com/office/drawing/2014/main" id="{BA786004-7AEF-4C93-9F3D-D15D4DC5B845}"/>
                </a:ext>
              </a:extLst>
            </p:cNvPr>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7" name="Oval 10">
              <a:extLst>
                <a:ext uri="{FF2B5EF4-FFF2-40B4-BE49-F238E27FC236}">
                  <a16:creationId xmlns:a16="http://schemas.microsoft.com/office/drawing/2014/main" id="{732E2C4D-3ECF-476E-9B49-EC182688AB9D}"/>
                </a:ext>
              </a:extLst>
            </p:cNvPr>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8" name="Oval 11">
              <a:extLst>
                <a:ext uri="{FF2B5EF4-FFF2-40B4-BE49-F238E27FC236}">
                  <a16:creationId xmlns:a16="http://schemas.microsoft.com/office/drawing/2014/main" id="{AB7A0A2F-839C-4598-A4BB-EE96C3A101B3}"/>
                </a:ext>
              </a:extLst>
            </p:cNvPr>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9" name="Oval 12">
              <a:extLst>
                <a:ext uri="{FF2B5EF4-FFF2-40B4-BE49-F238E27FC236}">
                  <a16:creationId xmlns:a16="http://schemas.microsoft.com/office/drawing/2014/main" id="{7CE470E9-EC88-4AC7-BACD-77E0421564DA}"/>
                </a:ext>
              </a:extLst>
            </p:cNvPr>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 name="Oval 13">
              <a:extLst>
                <a:ext uri="{FF2B5EF4-FFF2-40B4-BE49-F238E27FC236}">
                  <a16:creationId xmlns:a16="http://schemas.microsoft.com/office/drawing/2014/main" id="{F0E5D7EB-1569-4E2C-81FD-3EA64D5A74EE}"/>
                </a:ext>
              </a:extLst>
            </p:cNvPr>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1" name="Oval 14">
              <a:extLst>
                <a:ext uri="{FF2B5EF4-FFF2-40B4-BE49-F238E27FC236}">
                  <a16:creationId xmlns:a16="http://schemas.microsoft.com/office/drawing/2014/main" id="{1BF34328-EA96-4027-8118-8A781D1DC614}"/>
                </a:ext>
              </a:extLst>
            </p:cNvPr>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2" name="Oval 15">
              <a:extLst>
                <a:ext uri="{FF2B5EF4-FFF2-40B4-BE49-F238E27FC236}">
                  <a16:creationId xmlns:a16="http://schemas.microsoft.com/office/drawing/2014/main" id="{2FA1EF98-1C07-4E9F-97DA-0EA29AA0237E}"/>
                </a:ext>
              </a:extLst>
            </p:cNvPr>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3" name="Oval 16">
              <a:extLst>
                <a:ext uri="{FF2B5EF4-FFF2-40B4-BE49-F238E27FC236}">
                  <a16:creationId xmlns:a16="http://schemas.microsoft.com/office/drawing/2014/main" id="{1EF2E824-1E49-4BF3-9B56-9632441C6E52}"/>
                </a:ext>
              </a:extLst>
            </p:cNvPr>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4" name="Oval 17">
              <a:extLst>
                <a:ext uri="{FF2B5EF4-FFF2-40B4-BE49-F238E27FC236}">
                  <a16:creationId xmlns:a16="http://schemas.microsoft.com/office/drawing/2014/main" id="{D87E283F-49D2-40FC-B1BE-F097F16075E7}"/>
                </a:ext>
              </a:extLst>
            </p:cNvPr>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5" name="Oval 18">
              <a:extLst>
                <a:ext uri="{FF2B5EF4-FFF2-40B4-BE49-F238E27FC236}">
                  <a16:creationId xmlns:a16="http://schemas.microsoft.com/office/drawing/2014/main" id="{8B957E35-8FF2-4F8E-915F-83E3936AADE9}"/>
                </a:ext>
              </a:extLst>
            </p:cNvPr>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6" name="Oval 19">
              <a:extLst>
                <a:ext uri="{FF2B5EF4-FFF2-40B4-BE49-F238E27FC236}">
                  <a16:creationId xmlns:a16="http://schemas.microsoft.com/office/drawing/2014/main" id="{AE5037AA-79E9-4631-87E2-E3C7BFD7BF94}"/>
                </a:ext>
              </a:extLst>
            </p:cNvPr>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7" name="Oval 20">
              <a:extLst>
                <a:ext uri="{FF2B5EF4-FFF2-40B4-BE49-F238E27FC236}">
                  <a16:creationId xmlns:a16="http://schemas.microsoft.com/office/drawing/2014/main" id="{A4072684-F1E8-4E7E-B0DD-9B21F415DA18}"/>
                </a:ext>
              </a:extLst>
            </p:cNvPr>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8" name="Oval 21">
              <a:extLst>
                <a:ext uri="{FF2B5EF4-FFF2-40B4-BE49-F238E27FC236}">
                  <a16:creationId xmlns:a16="http://schemas.microsoft.com/office/drawing/2014/main" id="{72CDE51F-1DFD-4CF0-9467-0839A81F8DFC}"/>
                </a:ext>
              </a:extLst>
            </p:cNvPr>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9" name="Oval 22">
              <a:extLst>
                <a:ext uri="{FF2B5EF4-FFF2-40B4-BE49-F238E27FC236}">
                  <a16:creationId xmlns:a16="http://schemas.microsoft.com/office/drawing/2014/main" id="{1D9DD5D6-6D10-4B56-8961-7FC7E79F7872}"/>
                </a:ext>
              </a:extLst>
            </p:cNvPr>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0" name="Oval 23">
              <a:extLst>
                <a:ext uri="{FF2B5EF4-FFF2-40B4-BE49-F238E27FC236}">
                  <a16:creationId xmlns:a16="http://schemas.microsoft.com/office/drawing/2014/main" id="{72EA652E-44C8-4B24-B0AB-0D38C1348907}"/>
                </a:ext>
              </a:extLst>
            </p:cNvPr>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1" name="Oval 24">
              <a:extLst>
                <a:ext uri="{FF2B5EF4-FFF2-40B4-BE49-F238E27FC236}">
                  <a16:creationId xmlns:a16="http://schemas.microsoft.com/office/drawing/2014/main" id="{7BEBF460-0E8F-4506-86A8-D3DD08253E46}"/>
                </a:ext>
              </a:extLst>
            </p:cNvPr>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2" name="Oval 25">
              <a:extLst>
                <a:ext uri="{FF2B5EF4-FFF2-40B4-BE49-F238E27FC236}">
                  <a16:creationId xmlns:a16="http://schemas.microsoft.com/office/drawing/2014/main" id="{3685D2C8-A8DE-4A14-8931-F0C423DBA578}"/>
                </a:ext>
              </a:extLst>
            </p:cNvPr>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3" name="Oval 26">
              <a:extLst>
                <a:ext uri="{FF2B5EF4-FFF2-40B4-BE49-F238E27FC236}">
                  <a16:creationId xmlns:a16="http://schemas.microsoft.com/office/drawing/2014/main" id="{707C9A59-27DA-4DDB-8763-F4074636521D}"/>
                </a:ext>
              </a:extLst>
            </p:cNvPr>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4" name="Oval 27">
              <a:extLst>
                <a:ext uri="{FF2B5EF4-FFF2-40B4-BE49-F238E27FC236}">
                  <a16:creationId xmlns:a16="http://schemas.microsoft.com/office/drawing/2014/main" id="{C7FF5930-643B-4B67-A8F7-646A20CBA158}"/>
                </a:ext>
              </a:extLst>
            </p:cNvPr>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5" name="Oval 28">
              <a:extLst>
                <a:ext uri="{FF2B5EF4-FFF2-40B4-BE49-F238E27FC236}">
                  <a16:creationId xmlns:a16="http://schemas.microsoft.com/office/drawing/2014/main" id="{36617B01-D519-49A3-9C97-6AFE3C9261C8}"/>
                </a:ext>
              </a:extLst>
            </p:cNvPr>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6" name="Oval 29">
              <a:extLst>
                <a:ext uri="{FF2B5EF4-FFF2-40B4-BE49-F238E27FC236}">
                  <a16:creationId xmlns:a16="http://schemas.microsoft.com/office/drawing/2014/main" id="{36585539-AAD0-45F4-97BC-A2DFD9CDB149}"/>
                </a:ext>
              </a:extLst>
            </p:cNvPr>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7" name="Oval 30">
              <a:extLst>
                <a:ext uri="{FF2B5EF4-FFF2-40B4-BE49-F238E27FC236}">
                  <a16:creationId xmlns:a16="http://schemas.microsoft.com/office/drawing/2014/main" id="{8EFC43D1-5A3E-4870-AAC3-F87CCE50C346}"/>
                </a:ext>
              </a:extLst>
            </p:cNvPr>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8" name="Oval 31">
              <a:extLst>
                <a:ext uri="{FF2B5EF4-FFF2-40B4-BE49-F238E27FC236}">
                  <a16:creationId xmlns:a16="http://schemas.microsoft.com/office/drawing/2014/main" id="{7A352FA6-AA87-4ADC-A18C-83F45C5E32AA}"/>
                </a:ext>
              </a:extLst>
            </p:cNvPr>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29" name="Oval 32">
              <a:extLst>
                <a:ext uri="{FF2B5EF4-FFF2-40B4-BE49-F238E27FC236}">
                  <a16:creationId xmlns:a16="http://schemas.microsoft.com/office/drawing/2014/main" id="{023E6AEA-CB90-4CF6-9BAE-D2B1F73B7B52}"/>
                </a:ext>
              </a:extLst>
            </p:cNvPr>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30" name="Oval 33">
              <a:extLst>
                <a:ext uri="{FF2B5EF4-FFF2-40B4-BE49-F238E27FC236}">
                  <a16:creationId xmlns:a16="http://schemas.microsoft.com/office/drawing/2014/main" id="{EA1FA245-2FCA-4B8A-B8BC-1B31290CBCAE}"/>
                </a:ext>
              </a:extLst>
            </p:cNvPr>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31" name="Oval 34">
              <a:extLst>
                <a:ext uri="{FF2B5EF4-FFF2-40B4-BE49-F238E27FC236}">
                  <a16:creationId xmlns:a16="http://schemas.microsoft.com/office/drawing/2014/main" id="{8E26249F-6001-45ED-B6FB-75E4F86B9729}"/>
                </a:ext>
              </a:extLst>
            </p:cNvPr>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32" name="Oval 35">
              <a:extLst>
                <a:ext uri="{FF2B5EF4-FFF2-40B4-BE49-F238E27FC236}">
                  <a16:creationId xmlns:a16="http://schemas.microsoft.com/office/drawing/2014/main" id="{2A29B4C3-1C90-4B8B-AB28-3F5C87E10AC5}"/>
                </a:ext>
              </a:extLst>
            </p:cNvPr>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33" name="Oval 36">
              <a:extLst>
                <a:ext uri="{FF2B5EF4-FFF2-40B4-BE49-F238E27FC236}">
                  <a16:creationId xmlns:a16="http://schemas.microsoft.com/office/drawing/2014/main" id="{60762287-C793-4C6B-AFF2-D395719D2A26}"/>
                </a:ext>
              </a:extLst>
            </p:cNvPr>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34" name="Oval 37">
              <a:extLst>
                <a:ext uri="{FF2B5EF4-FFF2-40B4-BE49-F238E27FC236}">
                  <a16:creationId xmlns:a16="http://schemas.microsoft.com/office/drawing/2014/main" id="{DD3E946C-99D9-402F-9F6D-987B6209F4E5}"/>
                </a:ext>
              </a:extLst>
            </p:cNvPr>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35" name="Oval 38">
              <a:extLst>
                <a:ext uri="{FF2B5EF4-FFF2-40B4-BE49-F238E27FC236}">
                  <a16:creationId xmlns:a16="http://schemas.microsoft.com/office/drawing/2014/main" id="{DC8C948F-D4EF-4D2B-A725-4490BA8FC9AA}"/>
                </a:ext>
              </a:extLst>
            </p:cNvPr>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36" name="Oval 39">
              <a:extLst>
                <a:ext uri="{FF2B5EF4-FFF2-40B4-BE49-F238E27FC236}">
                  <a16:creationId xmlns:a16="http://schemas.microsoft.com/office/drawing/2014/main" id="{528B8AB3-A2B5-485B-BF90-C6CC3D12CD23}"/>
                </a:ext>
              </a:extLst>
            </p:cNvPr>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grpSp>
      <p:sp>
        <p:nvSpPr>
          <p:cNvPr id="37" name="Line 40">
            <a:extLst>
              <a:ext uri="{FF2B5EF4-FFF2-40B4-BE49-F238E27FC236}">
                <a16:creationId xmlns:a16="http://schemas.microsoft.com/office/drawing/2014/main" id="{DF2A61D2-D1AE-46C4-B12D-E69A5DA99434}"/>
              </a:ext>
            </a:extLst>
          </p:cNvPr>
          <p:cNvSpPr>
            <a:spLocks noChangeShapeType="1"/>
          </p:cNvSpPr>
          <p:nvPr/>
        </p:nvSpPr>
        <p:spPr bwMode="auto">
          <a:xfrm>
            <a:off x="406400" y="2819400"/>
            <a:ext cx="109728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6083" name="Rectangle 3"/>
          <p:cNvSpPr>
            <a:spLocks noGrp="1" noChangeArrowheads="1"/>
          </p:cNvSpPr>
          <p:nvPr>
            <p:ph type="ctrTitle"/>
          </p:nvPr>
        </p:nvSpPr>
        <p:spPr>
          <a:xfrm>
            <a:off x="421217" y="466725"/>
            <a:ext cx="9042400" cy="2133600"/>
          </a:xfrm>
        </p:spPr>
        <p:txBody>
          <a:bodyPr/>
          <a:lstStyle>
            <a:lvl1pPr>
              <a:defRPr/>
            </a:lvl1pPr>
          </a:lstStyle>
          <a:p>
            <a:r>
              <a:rPr lang="en-US" altLang="en-US"/>
              <a:t>Click to edit Master title style</a:t>
            </a:r>
          </a:p>
        </p:txBody>
      </p:sp>
      <p:sp>
        <p:nvSpPr>
          <p:cNvPr id="46084" name="Rectangle 4"/>
          <p:cNvSpPr>
            <a:spLocks noGrp="1" noChangeArrowheads="1"/>
          </p:cNvSpPr>
          <p:nvPr>
            <p:ph type="subTitle" idx="1"/>
          </p:nvPr>
        </p:nvSpPr>
        <p:spPr>
          <a:xfrm>
            <a:off x="1132417" y="3049588"/>
            <a:ext cx="8331200" cy="2362200"/>
          </a:xfrm>
        </p:spPr>
        <p:txBody>
          <a:bodyPr/>
          <a:lstStyle>
            <a:lvl1pPr marL="0" indent="0" algn="ctr">
              <a:buFont typeface="Wingdings" pitchFamily="2" charset="2"/>
              <a:buNone/>
              <a:defRPr/>
            </a:lvl1pPr>
          </a:lstStyle>
          <a:p>
            <a:r>
              <a:rPr lang="en-US" altLang="en-US"/>
              <a:t>Click to edit Master subtitle style</a:t>
            </a:r>
          </a:p>
        </p:txBody>
      </p:sp>
      <p:sp>
        <p:nvSpPr>
          <p:cNvPr id="38" name="Rectangle 5">
            <a:extLst>
              <a:ext uri="{FF2B5EF4-FFF2-40B4-BE49-F238E27FC236}">
                <a16:creationId xmlns:a16="http://schemas.microsoft.com/office/drawing/2014/main" id="{61D80F9D-D1AC-40DE-8BEB-328EBC902281}"/>
              </a:ext>
            </a:extLst>
          </p:cNvPr>
          <p:cNvSpPr>
            <a:spLocks noGrp="1" noChangeArrowheads="1"/>
          </p:cNvSpPr>
          <p:nvPr>
            <p:ph type="dt" sz="half" idx="10"/>
          </p:nvPr>
        </p:nvSpPr>
        <p:spPr/>
        <p:txBody>
          <a:bodyPr/>
          <a:lstStyle>
            <a:lvl1pPr>
              <a:defRPr/>
            </a:lvl1pPr>
          </a:lstStyle>
          <a:p>
            <a:pPr>
              <a:defRPr/>
            </a:pPr>
            <a:endParaRPr lang="en-US" altLang="en-US"/>
          </a:p>
        </p:txBody>
      </p:sp>
      <p:sp>
        <p:nvSpPr>
          <p:cNvPr id="39" name="Rectangle 6">
            <a:extLst>
              <a:ext uri="{FF2B5EF4-FFF2-40B4-BE49-F238E27FC236}">
                <a16:creationId xmlns:a16="http://schemas.microsoft.com/office/drawing/2014/main" id="{E43B3525-F1A2-406C-9372-76941C1911C7}"/>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40" name="Rectangle 7">
            <a:extLst>
              <a:ext uri="{FF2B5EF4-FFF2-40B4-BE49-F238E27FC236}">
                <a16:creationId xmlns:a16="http://schemas.microsoft.com/office/drawing/2014/main" id="{198F4443-D066-4F25-84D8-B1988CD20D1A}"/>
              </a:ext>
            </a:extLst>
          </p:cNvPr>
          <p:cNvSpPr>
            <a:spLocks noGrp="1" noChangeArrowheads="1"/>
          </p:cNvSpPr>
          <p:nvPr>
            <p:ph type="sldNum" sz="quarter" idx="12"/>
          </p:nvPr>
        </p:nvSpPr>
        <p:spPr/>
        <p:txBody>
          <a:bodyPr/>
          <a:lstStyle>
            <a:lvl1pPr>
              <a:defRPr/>
            </a:lvl1pPr>
          </a:lstStyle>
          <a:p>
            <a:fld id="{994723A5-C8AA-42C8-9922-1A49D24F5EF2}" type="slidenum">
              <a:rPr lang="en-US" altLang="en-US"/>
              <a:pPr/>
              <a:t>‹#›</a:t>
            </a:fld>
            <a:endParaRPr lang="en-US" altLang="en-US"/>
          </a:p>
        </p:txBody>
      </p:sp>
    </p:spTree>
    <p:extLst>
      <p:ext uri="{BB962C8B-B14F-4D97-AF65-F5344CB8AC3E}">
        <p14:creationId xmlns:p14="http://schemas.microsoft.com/office/powerpoint/2010/main" val="136015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9182E63-84A3-4FA4-8C45-9E4F52886DA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1ED582E-F5FD-4BB1-B1A5-A2DC4434F02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0F3A9AC-040E-40BD-BCA2-9531BB6AB80F}"/>
              </a:ext>
            </a:extLst>
          </p:cNvPr>
          <p:cNvSpPr>
            <a:spLocks noGrp="1" noChangeArrowheads="1"/>
          </p:cNvSpPr>
          <p:nvPr>
            <p:ph type="sldNum" sz="quarter" idx="12"/>
          </p:nvPr>
        </p:nvSpPr>
        <p:spPr>
          <a:ln/>
        </p:spPr>
        <p:txBody>
          <a:bodyPr/>
          <a:lstStyle>
            <a:lvl1pPr>
              <a:defRPr/>
            </a:lvl1pPr>
          </a:lstStyle>
          <a:p>
            <a:fld id="{F631BD34-7A47-44FD-9F94-A019004008F9}" type="slidenum">
              <a:rPr lang="en-US" altLang="en-US"/>
              <a:pPr/>
              <a:t>‹#›</a:t>
            </a:fld>
            <a:endParaRPr lang="en-US" altLang="en-US"/>
          </a:p>
        </p:txBody>
      </p:sp>
    </p:spTree>
    <p:extLst>
      <p:ext uri="{BB962C8B-B14F-4D97-AF65-F5344CB8AC3E}">
        <p14:creationId xmlns:p14="http://schemas.microsoft.com/office/powerpoint/2010/main" val="44707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1"/>
            <a:ext cx="2743200" cy="58261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1"/>
            <a:ext cx="8026400" cy="5826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817655B-714C-4D14-86F2-088B2A40D60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FBF59317-36CD-4399-A7E4-BF35505F9DB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BBDAE8B-9336-4A23-9AC4-5C8A3B2394F6}"/>
              </a:ext>
            </a:extLst>
          </p:cNvPr>
          <p:cNvSpPr>
            <a:spLocks noGrp="1" noChangeArrowheads="1"/>
          </p:cNvSpPr>
          <p:nvPr>
            <p:ph type="sldNum" sz="quarter" idx="12"/>
          </p:nvPr>
        </p:nvSpPr>
        <p:spPr>
          <a:ln/>
        </p:spPr>
        <p:txBody>
          <a:bodyPr/>
          <a:lstStyle>
            <a:lvl1pPr>
              <a:defRPr/>
            </a:lvl1pPr>
          </a:lstStyle>
          <a:p>
            <a:fld id="{32DA29BC-5125-4D8F-9E6E-97F9D2DF1473}" type="slidenum">
              <a:rPr lang="en-US" altLang="en-US"/>
              <a:pPr/>
              <a:t>‹#›</a:t>
            </a:fld>
            <a:endParaRPr lang="en-US" altLang="en-US"/>
          </a:p>
        </p:txBody>
      </p:sp>
    </p:spTree>
    <p:extLst>
      <p:ext uri="{BB962C8B-B14F-4D97-AF65-F5344CB8AC3E}">
        <p14:creationId xmlns:p14="http://schemas.microsoft.com/office/powerpoint/2010/main" val="4208890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4800" y="152401"/>
            <a:ext cx="11592984" cy="5973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3" name="Date Placeholder 2">
            <a:extLst>
              <a:ext uri="{FF2B5EF4-FFF2-40B4-BE49-F238E27FC236}">
                <a16:creationId xmlns:a16="http://schemas.microsoft.com/office/drawing/2014/main" id="{5A7B8FC5-2F71-4D43-8349-E53B41FE95AE}"/>
              </a:ext>
            </a:extLst>
          </p:cNvPr>
          <p:cNvSpPr>
            <a:spLocks noGrp="1"/>
          </p:cNvSpPr>
          <p:nvPr>
            <p:ph type="dt" sz="half" idx="10"/>
          </p:nvPr>
        </p:nvSpPr>
        <p:spPr>
          <a:xfrm>
            <a:off x="609600" y="6245225"/>
            <a:ext cx="2844800" cy="476250"/>
          </a:xfrm>
        </p:spPr>
        <p:txBody>
          <a:bodyPr/>
          <a:lstStyle>
            <a:lvl1pPr eaLnBrk="1" hangingPunct="1">
              <a:defRPr>
                <a:latin typeface="Arial" charset="0"/>
                <a:cs typeface="Arial" charset="0"/>
              </a:defRPr>
            </a:lvl1pPr>
          </a:lstStyle>
          <a:p>
            <a:pPr>
              <a:defRPr/>
            </a:pPr>
            <a:endParaRPr lang="de-DE"/>
          </a:p>
        </p:txBody>
      </p:sp>
      <p:sp>
        <p:nvSpPr>
          <p:cNvPr id="4" name="Footer Placeholder 3">
            <a:extLst>
              <a:ext uri="{FF2B5EF4-FFF2-40B4-BE49-F238E27FC236}">
                <a16:creationId xmlns:a16="http://schemas.microsoft.com/office/drawing/2014/main" id="{1CDB1670-88F2-4DCA-8CF3-DC6DAF0AC7A0}"/>
              </a:ext>
            </a:extLst>
          </p:cNvPr>
          <p:cNvSpPr>
            <a:spLocks noGrp="1"/>
          </p:cNvSpPr>
          <p:nvPr>
            <p:ph type="ftr" sz="quarter" idx="11"/>
          </p:nvPr>
        </p:nvSpPr>
        <p:spPr>
          <a:xfrm>
            <a:off x="4165600" y="6245225"/>
            <a:ext cx="3860800" cy="476250"/>
          </a:xfrm>
        </p:spPr>
        <p:txBody>
          <a:bodyPr/>
          <a:lstStyle>
            <a:lvl1pPr eaLnBrk="1" hangingPunct="1">
              <a:defRPr>
                <a:latin typeface="Arial" charset="0"/>
                <a:cs typeface="Arial" charset="0"/>
              </a:defRPr>
            </a:lvl1pPr>
          </a:lstStyle>
          <a:p>
            <a:pPr>
              <a:defRPr/>
            </a:pPr>
            <a:endParaRPr lang="de-DE"/>
          </a:p>
        </p:txBody>
      </p:sp>
      <p:sp>
        <p:nvSpPr>
          <p:cNvPr id="5" name="Slide Number Placeholder 4">
            <a:extLst>
              <a:ext uri="{FF2B5EF4-FFF2-40B4-BE49-F238E27FC236}">
                <a16:creationId xmlns:a16="http://schemas.microsoft.com/office/drawing/2014/main" id="{D1D51C92-728C-432F-8D75-62549B127E74}"/>
              </a:ext>
            </a:extLst>
          </p:cNvPr>
          <p:cNvSpPr>
            <a:spLocks noGrp="1"/>
          </p:cNvSpPr>
          <p:nvPr>
            <p:ph type="sldNum" sz="quarter" idx="12"/>
          </p:nvPr>
        </p:nvSpPr>
        <p:spPr>
          <a:xfrm>
            <a:off x="8737600" y="6245225"/>
            <a:ext cx="2844800" cy="476250"/>
          </a:xfrm>
        </p:spPr>
        <p:txBody>
          <a:bodyPr/>
          <a:lstStyle>
            <a:lvl1pPr>
              <a:defRPr/>
            </a:lvl1pPr>
          </a:lstStyle>
          <a:p>
            <a:fld id="{9D70FDBE-92B8-4E1F-B741-9CE74C622EBD}" type="slidenum">
              <a:rPr lang="de-DE" altLang="en-US"/>
              <a:pPr/>
              <a:t>‹#›</a:t>
            </a:fld>
            <a:endParaRPr lang="de-DE" altLang="en-US"/>
          </a:p>
        </p:txBody>
      </p:sp>
    </p:spTree>
    <p:extLst>
      <p:ext uri="{BB962C8B-B14F-4D97-AF65-F5344CB8AC3E}">
        <p14:creationId xmlns:p14="http://schemas.microsoft.com/office/powerpoint/2010/main" val="1834663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268409-F896-4CF5-86DA-1C89BD5671AB}"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1644241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268409-F896-4CF5-86DA-1C89BD5671AB}"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3470580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268409-F896-4CF5-86DA-1C89BD5671AB}"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882224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268409-F896-4CF5-86DA-1C89BD5671AB}" type="datetimeFigureOut">
              <a:rPr lang="en-US" smtClean="0"/>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1642953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268409-F896-4CF5-86DA-1C89BD5671AB}" type="datetimeFigureOut">
              <a:rPr lang="en-US" smtClean="0"/>
              <a:t>9/5/2024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461311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268409-F896-4CF5-86DA-1C89BD5671AB}" type="datetimeFigureOut">
              <a:rPr lang="en-US" smtClean="0"/>
              <a:t>9/5/2024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651410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68409-F896-4CF5-86DA-1C89BD5671AB}" type="datetimeFigureOut">
              <a:rPr lang="en-US" smtClean="0"/>
              <a:t>9/5/2024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2124531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6CB9948-8E9B-4141-BE99-02BAE6937A4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E3489D2-7A4A-4A05-B8E6-3BC6D32E9B1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14A137EF-34E4-49C2-93BB-0D9C7D8FC5DA}"/>
              </a:ext>
            </a:extLst>
          </p:cNvPr>
          <p:cNvSpPr>
            <a:spLocks noGrp="1" noChangeArrowheads="1"/>
          </p:cNvSpPr>
          <p:nvPr>
            <p:ph type="sldNum" sz="quarter" idx="12"/>
          </p:nvPr>
        </p:nvSpPr>
        <p:spPr>
          <a:ln/>
        </p:spPr>
        <p:txBody>
          <a:bodyPr/>
          <a:lstStyle>
            <a:lvl1pPr>
              <a:defRPr/>
            </a:lvl1pPr>
          </a:lstStyle>
          <a:p>
            <a:fld id="{0C2F24FA-B3E6-414A-874F-08065C8DA40B}" type="slidenum">
              <a:rPr lang="en-US" altLang="en-US"/>
              <a:pPr/>
              <a:t>‹#›</a:t>
            </a:fld>
            <a:endParaRPr lang="en-US" altLang="en-US"/>
          </a:p>
        </p:txBody>
      </p:sp>
    </p:spTree>
    <p:extLst>
      <p:ext uri="{BB962C8B-B14F-4D97-AF65-F5344CB8AC3E}">
        <p14:creationId xmlns:p14="http://schemas.microsoft.com/office/powerpoint/2010/main" val="3860047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268409-F896-4CF5-86DA-1C89BD5671AB}" type="datetimeFigureOut">
              <a:rPr lang="en-US" smtClean="0"/>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2921637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268409-F896-4CF5-86DA-1C89BD5671AB}" type="datetimeFigureOut">
              <a:rPr lang="en-US" smtClean="0"/>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649070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268409-F896-4CF5-86DA-1C89BD5671AB}"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199185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268409-F896-4CF5-86DA-1C89BD5671AB}"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39445-8239-48DF-85E4-47BC8C9F821B}" type="slidenum">
              <a:rPr lang="en-US" smtClean="0"/>
              <a:t>‹#›</a:t>
            </a:fld>
            <a:endParaRPr lang="en-US"/>
          </a:p>
        </p:txBody>
      </p:sp>
    </p:spTree>
    <p:extLst>
      <p:ext uri="{BB962C8B-B14F-4D97-AF65-F5344CB8AC3E}">
        <p14:creationId xmlns:p14="http://schemas.microsoft.com/office/powerpoint/2010/main" val="3563897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97536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1800">
              <a:solidFill>
                <a:srgbClr val="000000"/>
              </a:solidFill>
            </a:endParaRPr>
          </a:p>
        </p:txBody>
      </p:sp>
      <p:grpSp>
        <p:nvGrpSpPr>
          <p:cNvPr id="5" name="Group 8"/>
          <p:cNvGrpSpPr>
            <a:grpSpLocks/>
          </p:cNvGrpSpPr>
          <p:nvPr/>
        </p:nvGrpSpPr>
        <p:grpSpPr bwMode="auto">
          <a:xfrm>
            <a:off x="9990667" y="2992438"/>
            <a:ext cx="1784351"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grpSp>
      <p:sp>
        <p:nvSpPr>
          <p:cNvPr id="37" name="Line 40"/>
          <p:cNvSpPr>
            <a:spLocks noChangeShapeType="1"/>
          </p:cNvSpPr>
          <p:nvPr/>
        </p:nvSpPr>
        <p:spPr bwMode="auto">
          <a:xfrm>
            <a:off x="406400" y="2819400"/>
            <a:ext cx="109728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1800">
              <a:solidFill>
                <a:srgbClr val="000000"/>
              </a:solidFill>
            </a:endParaRPr>
          </a:p>
        </p:txBody>
      </p:sp>
      <p:sp>
        <p:nvSpPr>
          <p:cNvPr id="46083" name="Rectangle 3"/>
          <p:cNvSpPr>
            <a:spLocks noGrp="1" noChangeArrowheads="1"/>
          </p:cNvSpPr>
          <p:nvPr>
            <p:ph type="ctrTitle"/>
          </p:nvPr>
        </p:nvSpPr>
        <p:spPr>
          <a:xfrm>
            <a:off x="421217" y="466725"/>
            <a:ext cx="9042400" cy="2133600"/>
          </a:xfrm>
        </p:spPr>
        <p:txBody>
          <a:bodyPr/>
          <a:lstStyle>
            <a:lvl1pPr>
              <a:defRPr/>
            </a:lvl1pPr>
          </a:lstStyle>
          <a:p>
            <a:r>
              <a:rPr lang="en-US" altLang="en-US"/>
              <a:t>Click to edit Master title style</a:t>
            </a:r>
          </a:p>
        </p:txBody>
      </p:sp>
      <p:sp>
        <p:nvSpPr>
          <p:cNvPr id="46084" name="Rectangle 4"/>
          <p:cNvSpPr>
            <a:spLocks noGrp="1" noChangeArrowheads="1"/>
          </p:cNvSpPr>
          <p:nvPr>
            <p:ph type="subTitle" idx="1"/>
          </p:nvPr>
        </p:nvSpPr>
        <p:spPr>
          <a:xfrm>
            <a:off x="1132417" y="3049588"/>
            <a:ext cx="8331200" cy="2362200"/>
          </a:xfrm>
        </p:spPr>
        <p:txBody>
          <a:bodyPr/>
          <a:lstStyle>
            <a:lvl1pPr marL="0" indent="0" algn="ctr">
              <a:buFont typeface="Wingdings" pitchFamily="2" charset="2"/>
              <a:buNone/>
              <a:defRPr/>
            </a:lvl1pPr>
          </a:lstStyle>
          <a:p>
            <a:r>
              <a:rPr lang="en-US" altLang="en-US"/>
              <a:t>Click to edit Master subtitle style</a:t>
            </a:r>
          </a:p>
        </p:txBody>
      </p:sp>
      <p:sp>
        <p:nvSpPr>
          <p:cNvPr id="38"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39"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40" name="Rectangle 7"/>
          <p:cNvSpPr>
            <a:spLocks noGrp="1" noChangeArrowheads="1"/>
          </p:cNvSpPr>
          <p:nvPr>
            <p:ph type="sldNum" sz="quarter" idx="12"/>
          </p:nvPr>
        </p:nvSpPr>
        <p:spPr/>
        <p:txBody>
          <a:bodyPr/>
          <a:lstStyle>
            <a:lvl1pPr>
              <a:defRPr/>
            </a:lvl1pPr>
          </a:lstStyle>
          <a:p>
            <a:pPr>
              <a:defRPr/>
            </a:pPr>
            <a:fld id="{A7422C7F-C60B-444A-B4B5-6BB381D2287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886497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808DEA4-3A5F-4DD8-9499-7F387AB7B0A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848722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CCFE6BF-B04F-4091-8BF2-A6A5B7AD9F6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578884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90600"/>
            <a:ext cx="5384800" cy="5140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90600"/>
            <a:ext cx="5384800" cy="5140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D413E19-8DA9-49A4-9BD1-F2A472EC4C1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840755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4887BFA-FF7C-4C66-8264-59469B1C754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332720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E31D0F5-2CCA-4A21-8EDC-FBAA917D88C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418996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EE4E60D-F525-4A9C-81A0-022E4B8D40B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782C691D-B9DF-4899-A6A6-F1B01F28727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8185E592-3A59-4E36-A104-7B8C91FD45B3}"/>
              </a:ext>
            </a:extLst>
          </p:cNvPr>
          <p:cNvSpPr>
            <a:spLocks noGrp="1" noChangeArrowheads="1"/>
          </p:cNvSpPr>
          <p:nvPr>
            <p:ph type="sldNum" sz="quarter" idx="12"/>
          </p:nvPr>
        </p:nvSpPr>
        <p:spPr>
          <a:ln/>
        </p:spPr>
        <p:txBody>
          <a:bodyPr/>
          <a:lstStyle>
            <a:lvl1pPr>
              <a:defRPr/>
            </a:lvl1pPr>
          </a:lstStyle>
          <a:p>
            <a:fld id="{BACD8468-B17B-497C-87AC-2837AEE17F22}" type="slidenum">
              <a:rPr lang="en-US" altLang="en-US"/>
              <a:pPr/>
              <a:t>‹#›</a:t>
            </a:fld>
            <a:endParaRPr lang="en-US" altLang="en-US"/>
          </a:p>
        </p:txBody>
      </p:sp>
    </p:spTree>
    <p:extLst>
      <p:ext uri="{BB962C8B-B14F-4D97-AF65-F5344CB8AC3E}">
        <p14:creationId xmlns:p14="http://schemas.microsoft.com/office/powerpoint/2010/main" val="39575850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4AA1CCA-D563-420A-9D29-AAEFC1F44FA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8918956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1CBF494-035A-499F-A4B3-25C078BC9DB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614217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BCC80E6-FF46-4B40-BD19-308F9E1D260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6639104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CC76A88-A068-4F53-A4C2-114C39C1209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891129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1"/>
            <a:ext cx="2743200" cy="58261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1"/>
            <a:ext cx="8026400" cy="5826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9344793-2DF7-485A-9BD5-952686BF4BF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1640203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4800" y="152401"/>
            <a:ext cx="11592984" cy="5973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3" name="Date Placeholder 2"/>
          <p:cNvSpPr>
            <a:spLocks noGrp="1"/>
          </p:cNvSpPr>
          <p:nvPr>
            <p:ph type="dt" sz="half" idx="10"/>
          </p:nvPr>
        </p:nvSpPr>
        <p:spPr>
          <a:xfrm>
            <a:off x="609600" y="6245225"/>
            <a:ext cx="2844800" cy="476250"/>
          </a:xfrm>
        </p:spPr>
        <p:txBody>
          <a:bodyPr/>
          <a:lstStyle>
            <a:lvl1pPr eaLnBrk="1" hangingPunct="1">
              <a:defRPr>
                <a:latin typeface="Arial" charset="0"/>
                <a:cs typeface="Arial" charset="0"/>
              </a:defRPr>
            </a:lvl1pPr>
          </a:lstStyle>
          <a:p>
            <a:pPr>
              <a:defRPr/>
            </a:pPr>
            <a:endParaRPr lang="de-DE">
              <a:solidFill>
                <a:srgbClr val="000000"/>
              </a:solidFill>
            </a:endParaRPr>
          </a:p>
        </p:txBody>
      </p:sp>
      <p:sp>
        <p:nvSpPr>
          <p:cNvPr id="4" name="Footer Placeholder 3"/>
          <p:cNvSpPr>
            <a:spLocks noGrp="1"/>
          </p:cNvSpPr>
          <p:nvPr>
            <p:ph type="ftr" sz="quarter" idx="11"/>
          </p:nvPr>
        </p:nvSpPr>
        <p:spPr>
          <a:xfrm>
            <a:off x="4165600" y="6245225"/>
            <a:ext cx="3860800" cy="476250"/>
          </a:xfrm>
        </p:spPr>
        <p:txBody>
          <a:bodyPr/>
          <a:lstStyle>
            <a:lvl1pPr eaLnBrk="1" hangingPunct="1">
              <a:defRPr>
                <a:latin typeface="Arial" charset="0"/>
                <a:cs typeface="Arial" charset="0"/>
              </a:defRPr>
            </a:lvl1pPr>
          </a:lstStyle>
          <a:p>
            <a:pPr>
              <a:defRPr/>
            </a:pPr>
            <a:endParaRPr lang="de-DE">
              <a:solidFill>
                <a:srgbClr val="000000"/>
              </a:solidFill>
            </a:endParaRPr>
          </a:p>
        </p:txBody>
      </p:sp>
      <p:sp>
        <p:nvSpPr>
          <p:cNvPr id="5" name="Slide Number Placeholder 4"/>
          <p:cNvSpPr>
            <a:spLocks noGrp="1"/>
          </p:cNvSpPr>
          <p:nvPr>
            <p:ph type="sldNum" sz="quarter" idx="12"/>
          </p:nvPr>
        </p:nvSpPr>
        <p:spPr>
          <a:xfrm>
            <a:off x="8737600" y="6245225"/>
            <a:ext cx="2844800" cy="476250"/>
          </a:xfrm>
        </p:spPr>
        <p:txBody>
          <a:bodyPr/>
          <a:lstStyle>
            <a:lvl1pPr eaLnBrk="1" hangingPunct="1">
              <a:defRPr/>
            </a:lvl1pPr>
          </a:lstStyle>
          <a:p>
            <a:pPr>
              <a:defRPr/>
            </a:pPr>
            <a:fld id="{58CF5FB4-DA72-4B02-A7D6-CE5D88D04A5A}" type="slidenum">
              <a:rPr lang="de-DE" altLang="en-US">
                <a:solidFill>
                  <a:srgbClr val="000000"/>
                </a:solidFill>
              </a:rPr>
              <a:pPr>
                <a:defRPr/>
              </a:pPr>
              <a:t>‹#›</a:t>
            </a:fld>
            <a:endParaRPr lang="de-DE" altLang="en-US">
              <a:solidFill>
                <a:srgbClr val="000000"/>
              </a:solidFill>
            </a:endParaRPr>
          </a:p>
        </p:txBody>
      </p:sp>
    </p:spTree>
    <p:extLst>
      <p:ext uri="{BB962C8B-B14F-4D97-AF65-F5344CB8AC3E}">
        <p14:creationId xmlns:p14="http://schemas.microsoft.com/office/powerpoint/2010/main" val="239901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90600"/>
            <a:ext cx="5384800" cy="5140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90600"/>
            <a:ext cx="5384800" cy="5140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71917EA-C75E-48D1-8924-BC13FBB459E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1414926C-4CB7-4239-BB90-AC538B61124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B99C3B0A-F66C-4BD3-B9A8-C91B8258A098}"/>
              </a:ext>
            </a:extLst>
          </p:cNvPr>
          <p:cNvSpPr>
            <a:spLocks noGrp="1" noChangeArrowheads="1"/>
          </p:cNvSpPr>
          <p:nvPr>
            <p:ph type="sldNum" sz="quarter" idx="12"/>
          </p:nvPr>
        </p:nvSpPr>
        <p:spPr>
          <a:ln/>
        </p:spPr>
        <p:txBody>
          <a:bodyPr/>
          <a:lstStyle>
            <a:lvl1pPr>
              <a:defRPr/>
            </a:lvl1pPr>
          </a:lstStyle>
          <a:p>
            <a:fld id="{32562A63-639B-4CC3-AAFA-0EC0B2764AE7}" type="slidenum">
              <a:rPr lang="en-US" altLang="en-US"/>
              <a:pPr/>
              <a:t>‹#›</a:t>
            </a:fld>
            <a:endParaRPr lang="en-US" altLang="en-US"/>
          </a:p>
        </p:txBody>
      </p:sp>
    </p:spTree>
    <p:extLst>
      <p:ext uri="{BB962C8B-B14F-4D97-AF65-F5344CB8AC3E}">
        <p14:creationId xmlns:p14="http://schemas.microsoft.com/office/powerpoint/2010/main" val="219262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B8D9B6F-864B-4DE2-8CFE-DDA42160F81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0B111932-8B21-452A-9D59-F709BEF206A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AD8CA9C3-BF90-4830-AE72-72A9E28DC705}"/>
              </a:ext>
            </a:extLst>
          </p:cNvPr>
          <p:cNvSpPr>
            <a:spLocks noGrp="1" noChangeArrowheads="1"/>
          </p:cNvSpPr>
          <p:nvPr>
            <p:ph type="sldNum" sz="quarter" idx="12"/>
          </p:nvPr>
        </p:nvSpPr>
        <p:spPr>
          <a:ln/>
        </p:spPr>
        <p:txBody>
          <a:bodyPr/>
          <a:lstStyle>
            <a:lvl1pPr>
              <a:defRPr/>
            </a:lvl1pPr>
          </a:lstStyle>
          <a:p>
            <a:fld id="{460E8B1D-D8A5-4104-B311-2F521D78615C}" type="slidenum">
              <a:rPr lang="en-US" altLang="en-US"/>
              <a:pPr/>
              <a:t>‹#›</a:t>
            </a:fld>
            <a:endParaRPr lang="en-US" altLang="en-US"/>
          </a:p>
        </p:txBody>
      </p:sp>
    </p:spTree>
    <p:extLst>
      <p:ext uri="{BB962C8B-B14F-4D97-AF65-F5344CB8AC3E}">
        <p14:creationId xmlns:p14="http://schemas.microsoft.com/office/powerpoint/2010/main" val="1804832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6E81D0D-29BD-4F64-B565-7D718E312D6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F3A8F37D-62EB-4A17-9FFE-EC5B2CCFF71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229F125E-3418-441D-AF25-1F444A592300}"/>
              </a:ext>
            </a:extLst>
          </p:cNvPr>
          <p:cNvSpPr>
            <a:spLocks noGrp="1" noChangeArrowheads="1"/>
          </p:cNvSpPr>
          <p:nvPr>
            <p:ph type="sldNum" sz="quarter" idx="12"/>
          </p:nvPr>
        </p:nvSpPr>
        <p:spPr>
          <a:ln/>
        </p:spPr>
        <p:txBody>
          <a:bodyPr/>
          <a:lstStyle>
            <a:lvl1pPr>
              <a:defRPr/>
            </a:lvl1pPr>
          </a:lstStyle>
          <a:p>
            <a:fld id="{625C4977-092B-4B06-B6E2-8F783012C9A5}" type="slidenum">
              <a:rPr lang="en-US" altLang="en-US"/>
              <a:pPr/>
              <a:t>‹#›</a:t>
            </a:fld>
            <a:endParaRPr lang="en-US" altLang="en-US"/>
          </a:p>
        </p:txBody>
      </p:sp>
    </p:spTree>
    <p:extLst>
      <p:ext uri="{BB962C8B-B14F-4D97-AF65-F5344CB8AC3E}">
        <p14:creationId xmlns:p14="http://schemas.microsoft.com/office/powerpoint/2010/main" val="3959679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E796D51-618B-4A1C-BAD2-D974222A748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CDFFBD06-0975-4074-8AC1-45B7D330EDE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46DCAC7E-78DD-47B7-B359-8C5907A32044}"/>
              </a:ext>
            </a:extLst>
          </p:cNvPr>
          <p:cNvSpPr>
            <a:spLocks noGrp="1" noChangeArrowheads="1"/>
          </p:cNvSpPr>
          <p:nvPr>
            <p:ph type="sldNum" sz="quarter" idx="12"/>
          </p:nvPr>
        </p:nvSpPr>
        <p:spPr>
          <a:ln/>
        </p:spPr>
        <p:txBody>
          <a:bodyPr/>
          <a:lstStyle>
            <a:lvl1pPr>
              <a:defRPr/>
            </a:lvl1pPr>
          </a:lstStyle>
          <a:p>
            <a:fld id="{AD797EFC-74C6-4F67-9236-9B64A07864D0}" type="slidenum">
              <a:rPr lang="en-US" altLang="en-US"/>
              <a:pPr/>
              <a:t>‹#›</a:t>
            </a:fld>
            <a:endParaRPr lang="en-US" altLang="en-US"/>
          </a:p>
        </p:txBody>
      </p:sp>
    </p:spTree>
    <p:extLst>
      <p:ext uri="{BB962C8B-B14F-4D97-AF65-F5344CB8AC3E}">
        <p14:creationId xmlns:p14="http://schemas.microsoft.com/office/powerpoint/2010/main" val="176566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2CF4738-D937-45F9-B012-707F16AEB39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57A9CAF9-FC21-4B5B-AA4D-7CEDD31B3DD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33499B6F-0C20-4752-80A9-F3343396AE43}"/>
              </a:ext>
            </a:extLst>
          </p:cNvPr>
          <p:cNvSpPr>
            <a:spLocks noGrp="1" noChangeArrowheads="1"/>
          </p:cNvSpPr>
          <p:nvPr>
            <p:ph type="sldNum" sz="quarter" idx="12"/>
          </p:nvPr>
        </p:nvSpPr>
        <p:spPr>
          <a:ln/>
        </p:spPr>
        <p:txBody>
          <a:bodyPr/>
          <a:lstStyle>
            <a:lvl1pPr>
              <a:defRPr/>
            </a:lvl1pPr>
          </a:lstStyle>
          <a:p>
            <a:fld id="{8B755710-4FDE-4322-AB66-915FA69C4EDA}" type="slidenum">
              <a:rPr lang="en-US" altLang="en-US"/>
              <a:pPr/>
              <a:t>‹#›</a:t>
            </a:fld>
            <a:endParaRPr lang="en-US" altLang="en-US"/>
          </a:p>
        </p:txBody>
      </p:sp>
    </p:spTree>
    <p:extLst>
      <p:ext uri="{BB962C8B-B14F-4D97-AF65-F5344CB8AC3E}">
        <p14:creationId xmlns:p14="http://schemas.microsoft.com/office/powerpoint/2010/main" val="147780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4647DBD-1215-48C1-9EE9-C0290D92433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B57410AD-2A3D-49CC-A009-9398590E47E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00310B88-7FB6-43A8-BD5A-AE36608C502C}"/>
              </a:ext>
            </a:extLst>
          </p:cNvPr>
          <p:cNvSpPr>
            <a:spLocks noGrp="1" noChangeArrowheads="1"/>
          </p:cNvSpPr>
          <p:nvPr>
            <p:ph type="sldNum" sz="quarter" idx="12"/>
          </p:nvPr>
        </p:nvSpPr>
        <p:spPr>
          <a:ln/>
        </p:spPr>
        <p:txBody>
          <a:bodyPr/>
          <a:lstStyle>
            <a:lvl1pPr>
              <a:defRPr/>
            </a:lvl1pPr>
          </a:lstStyle>
          <a:p>
            <a:fld id="{D0ED177B-85D6-4E03-A821-EA5848FC9099}" type="slidenum">
              <a:rPr lang="en-US" altLang="en-US"/>
              <a:pPr/>
              <a:t>‹#›</a:t>
            </a:fld>
            <a:endParaRPr lang="en-US" altLang="en-US"/>
          </a:p>
        </p:txBody>
      </p:sp>
    </p:spTree>
    <p:extLst>
      <p:ext uri="{BB962C8B-B14F-4D97-AF65-F5344CB8AC3E}">
        <p14:creationId xmlns:p14="http://schemas.microsoft.com/office/powerpoint/2010/main" val="760083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1E2220-B249-4A0D-9D44-CDC76C39CED0}"/>
              </a:ext>
            </a:extLst>
          </p:cNvPr>
          <p:cNvSpPr>
            <a:spLocks noGrp="1" noChangeArrowheads="1"/>
          </p:cNvSpPr>
          <p:nvPr>
            <p:ph type="title"/>
          </p:nvPr>
        </p:nvSpPr>
        <p:spPr bwMode="auto">
          <a:xfrm>
            <a:off x="609600" y="304800"/>
            <a:ext cx="10058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94D5E22-51D8-484F-B65E-E2063AF4E07A}"/>
              </a:ext>
            </a:extLst>
          </p:cNvPr>
          <p:cNvSpPr>
            <a:spLocks noGrp="1" noChangeArrowheads="1"/>
          </p:cNvSpPr>
          <p:nvPr>
            <p:ph type="body" idx="1"/>
          </p:nvPr>
        </p:nvSpPr>
        <p:spPr bwMode="auto">
          <a:xfrm>
            <a:off x="609600" y="990600"/>
            <a:ext cx="109728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5060" name="Rectangle 4">
            <a:extLst>
              <a:ext uri="{FF2B5EF4-FFF2-40B4-BE49-F238E27FC236}">
                <a16:creationId xmlns:a16="http://schemas.microsoft.com/office/drawing/2014/main" id="{B9888BE6-5DDA-47CE-872E-265F05ABCC31}"/>
              </a:ext>
            </a:extLst>
          </p:cNvPr>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rial" pitchFamily="34" charset="0"/>
                <a:cs typeface="+mn-cs"/>
              </a:defRPr>
            </a:lvl1pPr>
          </a:lstStyle>
          <a:p>
            <a:pPr>
              <a:defRPr/>
            </a:pPr>
            <a:endParaRPr lang="en-US" altLang="en-US"/>
          </a:p>
        </p:txBody>
      </p:sp>
      <p:sp>
        <p:nvSpPr>
          <p:cNvPr id="45061" name="Rectangle 5">
            <a:extLst>
              <a:ext uri="{FF2B5EF4-FFF2-40B4-BE49-F238E27FC236}">
                <a16:creationId xmlns:a16="http://schemas.microsoft.com/office/drawing/2014/main" id="{158569BB-C2D1-4D77-82A1-4D28CBE60147}"/>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rial" pitchFamily="34" charset="0"/>
                <a:cs typeface="+mn-cs"/>
              </a:defRPr>
            </a:lvl1pPr>
          </a:lstStyle>
          <a:p>
            <a:pPr>
              <a:defRPr/>
            </a:pPr>
            <a:endParaRPr lang="en-US" altLang="en-US"/>
          </a:p>
        </p:txBody>
      </p:sp>
      <p:sp>
        <p:nvSpPr>
          <p:cNvPr id="45062" name="Rectangle 6">
            <a:extLst>
              <a:ext uri="{FF2B5EF4-FFF2-40B4-BE49-F238E27FC236}">
                <a16:creationId xmlns:a16="http://schemas.microsoft.com/office/drawing/2014/main" id="{0478FDA9-8F28-4EE5-B521-CE6165558052}"/>
              </a:ext>
            </a:extLst>
          </p:cNvPr>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fld id="{3DF2E62C-6B74-4244-BD29-6B221378E3EF}" type="slidenum">
              <a:rPr lang="en-US" altLang="en-US"/>
              <a:pPr/>
              <a:t>‹#›</a:t>
            </a:fld>
            <a:endParaRPr lang="en-US" altLang="en-US"/>
          </a:p>
        </p:txBody>
      </p:sp>
      <p:grpSp>
        <p:nvGrpSpPr>
          <p:cNvPr id="1031" name="Group 7">
            <a:extLst>
              <a:ext uri="{FF2B5EF4-FFF2-40B4-BE49-F238E27FC236}">
                <a16:creationId xmlns:a16="http://schemas.microsoft.com/office/drawing/2014/main" id="{6D77E077-24E2-48D4-8724-F65D44C46319}"/>
              </a:ext>
            </a:extLst>
          </p:cNvPr>
          <p:cNvGrpSpPr>
            <a:grpSpLocks/>
          </p:cNvGrpSpPr>
          <p:nvPr/>
        </p:nvGrpSpPr>
        <p:grpSpPr bwMode="auto">
          <a:xfrm>
            <a:off x="10871201" y="152400"/>
            <a:ext cx="1056217" cy="1295400"/>
            <a:chOff x="5136" y="960"/>
            <a:chExt cx="528" cy="864"/>
          </a:xfrm>
        </p:grpSpPr>
        <p:sp>
          <p:nvSpPr>
            <p:cNvPr id="1034" name="Oval 8">
              <a:extLst>
                <a:ext uri="{FF2B5EF4-FFF2-40B4-BE49-F238E27FC236}">
                  <a16:creationId xmlns:a16="http://schemas.microsoft.com/office/drawing/2014/main" id="{DFD919F9-09EB-4B5B-B07D-456BB8C1126F}"/>
                </a:ext>
              </a:extLst>
            </p:cNvPr>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35" name="Oval 9">
              <a:extLst>
                <a:ext uri="{FF2B5EF4-FFF2-40B4-BE49-F238E27FC236}">
                  <a16:creationId xmlns:a16="http://schemas.microsoft.com/office/drawing/2014/main" id="{DD8AD7A9-544C-4631-A6AC-AE092854DC5A}"/>
                </a:ext>
              </a:extLst>
            </p:cNvPr>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36" name="Oval 10">
              <a:extLst>
                <a:ext uri="{FF2B5EF4-FFF2-40B4-BE49-F238E27FC236}">
                  <a16:creationId xmlns:a16="http://schemas.microsoft.com/office/drawing/2014/main" id="{CDD04B2B-D9AF-49F4-8D20-66C28A0A7C6A}"/>
                </a:ext>
              </a:extLst>
            </p:cNvPr>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37" name="Oval 11">
              <a:extLst>
                <a:ext uri="{FF2B5EF4-FFF2-40B4-BE49-F238E27FC236}">
                  <a16:creationId xmlns:a16="http://schemas.microsoft.com/office/drawing/2014/main" id="{CD9C321C-AB11-4F44-AF20-6EADA8488673}"/>
                </a:ext>
              </a:extLst>
            </p:cNvPr>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38" name="Oval 12">
              <a:extLst>
                <a:ext uri="{FF2B5EF4-FFF2-40B4-BE49-F238E27FC236}">
                  <a16:creationId xmlns:a16="http://schemas.microsoft.com/office/drawing/2014/main" id="{A0ED3214-F753-43D8-B7F0-BA055A3EE180}"/>
                </a:ext>
              </a:extLst>
            </p:cNvPr>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39" name="Oval 13">
              <a:extLst>
                <a:ext uri="{FF2B5EF4-FFF2-40B4-BE49-F238E27FC236}">
                  <a16:creationId xmlns:a16="http://schemas.microsoft.com/office/drawing/2014/main" id="{C050AF2E-DDA6-4132-9EEF-01BC887FE030}"/>
                </a:ext>
              </a:extLst>
            </p:cNvPr>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0" name="Oval 14">
              <a:extLst>
                <a:ext uri="{FF2B5EF4-FFF2-40B4-BE49-F238E27FC236}">
                  <a16:creationId xmlns:a16="http://schemas.microsoft.com/office/drawing/2014/main" id="{E169E9A3-03FC-415E-8E2D-F6E08286C5A2}"/>
                </a:ext>
              </a:extLst>
            </p:cNvPr>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1" name="Oval 15">
              <a:extLst>
                <a:ext uri="{FF2B5EF4-FFF2-40B4-BE49-F238E27FC236}">
                  <a16:creationId xmlns:a16="http://schemas.microsoft.com/office/drawing/2014/main" id="{2B63B343-B842-4492-BD82-FD0A8B8B2AE8}"/>
                </a:ext>
              </a:extLst>
            </p:cNvPr>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2" name="Oval 16">
              <a:extLst>
                <a:ext uri="{FF2B5EF4-FFF2-40B4-BE49-F238E27FC236}">
                  <a16:creationId xmlns:a16="http://schemas.microsoft.com/office/drawing/2014/main" id="{BC42DDA9-3904-4B89-B022-8CFB4415599C}"/>
                </a:ext>
              </a:extLst>
            </p:cNvPr>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3" name="Oval 17">
              <a:extLst>
                <a:ext uri="{FF2B5EF4-FFF2-40B4-BE49-F238E27FC236}">
                  <a16:creationId xmlns:a16="http://schemas.microsoft.com/office/drawing/2014/main" id="{F59DF02C-D5B5-4317-96F4-4C09CACD2174}"/>
                </a:ext>
              </a:extLst>
            </p:cNvPr>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4" name="Oval 18">
              <a:extLst>
                <a:ext uri="{FF2B5EF4-FFF2-40B4-BE49-F238E27FC236}">
                  <a16:creationId xmlns:a16="http://schemas.microsoft.com/office/drawing/2014/main" id="{585549EF-F306-40F0-ADA0-29DBB7F02DB7}"/>
                </a:ext>
              </a:extLst>
            </p:cNvPr>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5" name="Oval 19">
              <a:extLst>
                <a:ext uri="{FF2B5EF4-FFF2-40B4-BE49-F238E27FC236}">
                  <a16:creationId xmlns:a16="http://schemas.microsoft.com/office/drawing/2014/main" id="{A4D6791D-A908-4CF7-84E8-DC827548229C}"/>
                </a:ext>
              </a:extLst>
            </p:cNvPr>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6" name="Oval 20">
              <a:extLst>
                <a:ext uri="{FF2B5EF4-FFF2-40B4-BE49-F238E27FC236}">
                  <a16:creationId xmlns:a16="http://schemas.microsoft.com/office/drawing/2014/main" id="{6C6396FE-5C97-4FCF-B1B9-E730F6FAA962}"/>
                </a:ext>
              </a:extLst>
            </p:cNvPr>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7" name="Oval 21">
              <a:extLst>
                <a:ext uri="{FF2B5EF4-FFF2-40B4-BE49-F238E27FC236}">
                  <a16:creationId xmlns:a16="http://schemas.microsoft.com/office/drawing/2014/main" id="{92700AAB-1ACC-4257-B268-EAC7FE400090}"/>
                </a:ext>
              </a:extLst>
            </p:cNvPr>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8" name="Oval 22">
              <a:extLst>
                <a:ext uri="{FF2B5EF4-FFF2-40B4-BE49-F238E27FC236}">
                  <a16:creationId xmlns:a16="http://schemas.microsoft.com/office/drawing/2014/main" id="{6380CFF4-50F8-4879-8717-AEE21AEB7D5E}"/>
                </a:ext>
              </a:extLst>
            </p:cNvPr>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49" name="Oval 23">
              <a:extLst>
                <a:ext uri="{FF2B5EF4-FFF2-40B4-BE49-F238E27FC236}">
                  <a16:creationId xmlns:a16="http://schemas.microsoft.com/office/drawing/2014/main" id="{E56B9633-F17D-4A18-AFB2-D6A6D45659BD}"/>
                </a:ext>
              </a:extLst>
            </p:cNvPr>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0" name="Oval 24">
              <a:extLst>
                <a:ext uri="{FF2B5EF4-FFF2-40B4-BE49-F238E27FC236}">
                  <a16:creationId xmlns:a16="http://schemas.microsoft.com/office/drawing/2014/main" id="{E28455C6-3FEA-42B8-B922-3A7495D240CF}"/>
                </a:ext>
              </a:extLst>
            </p:cNvPr>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1" name="Oval 25">
              <a:extLst>
                <a:ext uri="{FF2B5EF4-FFF2-40B4-BE49-F238E27FC236}">
                  <a16:creationId xmlns:a16="http://schemas.microsoft.com/office/drawing/2014/main" id="{5240707B-3F14-4738-BB55-B0787A5971A8}"/>
                </a:ext>
              </a:extLst>
            </p:cNvPr>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2" name="Oval 26">
              <a:extLst>
                <a:ext uri="{FF2B5EF4-FFF2-40B4-BE49-F238E27FC236}">
                  <a16:creationId xmlns:a16="http://schemas.microsoft.com/office/drawing/2014/main" id="{44CFCD7D-842B-49C3-8595-DE359A9E7D22}"/>
                </a:ext>
              </a:extLst>
            </p:cNvPr>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3" name="Oval 27">
              <a:extLst>
                <a:ext uri="{FF2B5EF4-FFF2-40B4-BE49-F238E27FC236}">
                  <a16:creationId xmlns:a16="http://schemas.microsoft.com/office/drawing/2014/main" id="{2E2699E9-724E-44EB-9A31-284A80EC914B}"/>
                </a:ext>
              </a:extLst>
            </p:cNvPr>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4" name="Oval 28">
              <a:extLst>
                <a:ext uri="{FF2B5EF4-FFF2-40B4-BE49-F238E27FC236}">
                  <a16:creationId xmlns:a16="http://schemas.microsoft.com/office/drawing/2014/main" id="{8885ED77-AA08-41EE-AB7F-F029EF1FAB78}"/>
                </a:ext>
              </a:extLst>
            </p:cNvPr>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5" name="Oval 29">
              <a:extLst>
                <a:ext uri="{FF2B5EF4-FFF2-40B4-BE49-F238E27FC236}">
                  <a16:creationId xmlns:a16="http://schemas.microsoft.com/office/drawing/2014/main" id="{B864AF8A-EDA4-4B9A-9E95-06E5C6EA8271}"/>
                </a:ext>
              </a:extLst>
            </p:cNvPr>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6" name="Oval 30">
              <a:extLst>
                <a:ext uri="{FF2B5EF4-FFF2-40B4-BE49-F238E27FC236}">
                  <a16:creationId xmlns:a16="http://schemas.microsoft.com/office/drawing/2014/main" id="{5B568800-2C5C-4F0C-B90F-D05DD9D48D3A}"/>
                </a:ext>
              </a:extLst>
            </p:cNvPr>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7" name="Oval 31">
              <a:extLst>
                <a:ext uri="{FF2B5EF4-FFF2-40B4-BE49-F238E27FC236}">
                  <a16:creationId xmlns:a16="http://schemas.microsoft.com/office/drawing/2014/main" id="{6A3A7957-0096-48B6-B6C9-7B032908A3AD}"/>
                </a:ext>
              </a:extLst>
            </p:cNvPr>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8" name="Oval 32">
              <a:extLst>
                <a:ext uri="{FF2B5EF4-FFF2-40B4-BE49-F238E27FC236}">
                  <a16:creationId xmlns:a16="http://schemas.microsoft.com/office/drawing/2014/main" id="{D200FFED-FDB9-4B85-9B4F-D28483F281A5}"/>
                </a:ext>
              </a:extLst>
            </p:cNvPr>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59" name="Oval 33">
              <a:extLst>
                <a:ext uri="{FF2B5EF4-FFF2-40B4-BE49-F238E27FC236}">
                  <a16:creationId xmlns:a16="http://schemas.microsoft.com/office/drawing/2014/main" id="{530A79D3-9EBE-4C07-8E21-AC7D054CBB9C}"/>
                </a:ext>
              </a:extLst>
            </p:cNvPr>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60" name="Oval 34">
              <a:extLst>
                <a:ext uri="{FF2B5EF4-FFF2-40B4-BE49-F238E27FC236}">
                  <a16:creationId xmlns:a16="http://schemas.microsoft.com/office/drawing/2014/main" id="{9D1BBD06-3A14-46C2-A483-D89AEF6AF312}"/>
                </a:ext>
              </a:extLst>
            </p:cNvPr>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61" name="Oval 35">
              <a:extLst>
                <a:ext uri="{FF2B5EF4-FFF2-40B4-BE49-F238E27FC236}">
                  <a16:creationId xmlns:a16="http://schemas.microsoft.com/office/drawing/2014/main" id="{C0083717-A51E-4C06-A138-2C8A18E65257}"/>
                </a:ext>
              </a:extLst>
            </p:cNvPr>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62" name="Oval 36">
              <a:extLst>
                <a:ext uri="{FF2B5EF4-FFF2-40B4-BE49-F238E27FC236}">
                  <a16:creationId xmlns:a16="http://schemas.microsoft.com/office/drawing/2014/main" id="{4CA034BB-C8CC-4551-B715-30946AD386F2}"/>
                </a:ext>
              </a:extLst>
            </p:cNvPr>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63" name="Oval 37">
              <a:extLst>
                <a:ext uri="{FF2B5EF4-FFF2-40B4-BE49-F238E27FC236}">
                  <a16:creationId xmlns:a16="http://schemas.microsoft.com/office/drawing/2014/main" id="{D2886697-A45D-4B21-B9E3-B87409BEC08D}"/>
                </a:ext>
              </a:extLst>
            </p:cNvPr>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sp>
          <p:nvSpPr>
            <p:cNvPr id="1064" name="Oval 38">
              <a:extLst>
                <a:ext uri="{FF2B5EF4-FFF2-40B4-BE49-F238E27FC236}">
                  <a16:creationId xmlns:a16="http://schemas.microsoft.com/office/drawing/2014/main" id="{8FEBA2F3-474C-40C7-A913-7203E7A0CCB4}"/>
                </a:ext>
              </a:extLst>
            </p:cNvPr>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800"/>
            </a:p>
          </p:txBody>
        </p:sp>
      </p:grpSp>
      <p:sp>
        <p:nvSpPr>
          <p:cNvPr id="1032" name="Line 39">
            <a:extLst>
              <a:ext uri="{FF2B5EF4-FFF2-40B4-BE49-F238E27FC236}">
                <a16:creationId xmlns:a16="http://schemas.microsoft.com/office/drawing/2014/main" id="{60494D1B-93CF-4AAF-81F5-0B9AE03A794B}"/>
              </a:ext>
            </a:extLst>
          </p:cNvPr>
          <p:cNvSpPr>
            <a:spLocks noChangeShapeType="1"/>
          </p:cNvSpPr>
          <p:nvPr/>
        </p:nvSpPr>
        <p:spPr bwMode="auto">
          <a:xfrm>
            <a:off x="10769600" y="152400"/>
            <a:ext cx="0" cy="762000"/>
          </a:xfrm>
          <a:prstGeom prst="line">
            <a:avLst/>
          </a:prstGeom>
          <a:noFill/>
          <a:ln w="28575">
            <a:solidFill>
              <a:srgbClr val="5000A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3" name="Line 40">
            <a:extLst>
              <a:ext uri="{FF2B5EF4-FFF2-40B4-BE49-F238E27FC236}">
                <a16:creationId xmlns:a16="http://schemas.microsoft.com/office/drawing/2014/main" id="{8F0F4260-317A-44FF-AC9E-D43E8A67B8E0}"/>
              </a:ext>
            </a:extLst>
          </p:cNvPr>
          <p:cNvSpPr>
            <a:spLocks noChangeShapeType="1"/>
          </p:cNvSpPr>
          <p:nvPr userDrawn="1"/>
        </p:nvSpPr>
        <p:spPr bwMode="auto">
          <a:xfrm>
            <a:off x="10769600" y="152400"/>
            <a:ext cx="0" cy="762000"/>
          </a:xfrm>
          <a:prstGeom prst="line">
            <a:avLst/>
          </a:prstGeom>
          <a:noFill/>
          <a:ln w="28575">
            <a:solidFill>
              <a:srgbClr val="5000A0"/>
            </a:solidFill>
            <a:round/>
            <a:headEnd/>
            <a:tailEnd/>
          </a:ln>
          <a:extLst>
            <a:ext uri="{909E8E84-426E-40DD-AFC4-6F175D3DCCD1}">
              <a14:hiddenFill xmlns:a14="http://schemas.microsoft.com/office/drawing/2010/main">
                <a:noFill/>
              </a14:hiddenFill>
            </a:ext>
          </a:extLst>
        </p:spPr>
        <p:txBody>
          <a:bodyPr/>
          <a:lstStyle/>
          <a:p>
            <a:endParaRPr lang="en-US" sz="1800"/>
          </a:p>
        </p:txBody>
      </p:sp>
    </p:spTree>
    <p:extLst>
      <p:ext uri="{BB962C8B-B14F-4D97-AF65-F5344CB8AC3E}">
        <p14:creationId xmlns:p14="http://schemas.microsoft.com/office/powerpoint/2010/main" val="3298094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3200" b="1">
          <a:solidFill>
            <a:srgbClr val="5000A0"/>
          </a:solidFill>
          <a:latin typeface="+mj-lt"/>
          <a:ea typeface="+mj-ea"/>
          <a:cs typeface="+mj-cs"/>
        </a:defRPr>
      </a:lvl1pPr>
      <a:lvl2pPr algn="l" rtl="0" eaLnBrk="0" fontAlgn="base" hangingPunct="0">
        <a:spcBef>
          <a:spcPct val="0"/>
        </a:spcBef>
        <a:spcAft>
          <a:spcPct val="0"/>
        </a:spcAft>
        <a:defRPr sz="3200" b="1">
          <a:solidFill>
            <a:srgbClr val="5000A0"/>
          </a:solidFill>
          <a:latin typeface="Arial" pitchFamily="34" charset="0"/>
          <a:cs typeface="Arial" pitchFamily="34" charset="0"/>
        </a:defRPr>
      </a:lvl2pPr>
      <a:lvl3pPr algn="l" rtl="0" eaLnBrk="0" fontAlgn="base" hangingPunct="0">
        <a:spcBef>
          <a:spcPct val="0"/>
        </a:spcBef>
        <a:spcAft>
          <a:spcPct val="0"/>
        </a:spcAft>
        <a:defRPr sz="3200" b="1">
          <a:solidFill>
            <a:srgbClr val="5000A0"/>
          </a:solidFill>
          <a:latin typeface="Arial" pitchFamily="34" charset="0"/>
          <a:cs typeface="Arial" pitchFamily="34" charset="0"/>
        </a:defRPr>
      </a:lvl3pPr>
      <a:lvl4pPr algn="l" rtl="0" eaLnBrk="0" fontAlgn="base" hangingPunct="0">
        <a:spcBef>
          <a:spcPct val="0"/>
        </a:spcBef>
        <a:spcAft>
          <a:spcPct val="0"/>
        </a:spcAft>
        <a:defRPr sz="3200" b="1">
          <a:solidFill>
            <a:srgbClr val="5000A0"/>
          </a:solidFill>
          <a:latin typeface="Arial" pitchFamily="34" charset="0"/>
          <a:cs typeface="Arial" pitchFamily="34" charset="0"/>
        </a:defRPr>
      </a:lvl4pPr>
      <a:lvl5pPr algn="l" rtl="0" eaLnBrk="0" fontAlgn="base" hangingPunct="0">
        <a:spcBef>
          <a:spcPct val="0"/>
        </a:spcBef>
        <a:spcAft>
          <a:spcPct val="0"/>
        </a:spcAft>
        <a:defRPr sz="3200" b="1">
          <a:solidFill>
            <a:srgbClr val="5000A0"/>
          </a:solidFill>
          <a:latin typeface="Arial" pitchFamily="34" charset="0"/>
          <a:cs typeface="Arial" pitchFamily="34" charset="0"/>
        </a:defRPr>
      </a:lvl5pPr>
      <a:lvl6pPr marL="457200" algn="l" rtl="0" fontAlgn="base">
        <a:spcBef>
          <a:spcPct val="0"/>
        </a:spcBef>
        <a:spcAft>
          <a:spcPct val="0"/>
        </a:spcAft>
        <a:defRPr sz="3200" b="1">
          <a:solidFill>
            <a:srgbClr val="5000A0"/>
          </a:solidFill>
          <a:latin typeface="Arial" pitchFamily="34" charset="0"/>
          <a:cs typeface="Arial" pitchFamily="34" charset="0"/>
        </a:defRPr>
      </a:lvl6pPr>
      <a:lvl7pPr marL="914400" algn="l" rtl="0" fontAlgn="base">
        <a:spcBef>
          <a:spcPct val="0"/>
        </a:spcBef>
        <a:spcAft>
          <a:spcPct val="0"/>
        </a:spcAft>
        <a:defRPr sz="3200" b="1">
          <a:solidFill>
            <a:srgbClr val="5000A0"/>
          </a:solidFill>
          <a:latin typeface="Arial" pitchFamily="34" charset="0"/>
          <a:cs typeface="Arial" pitchFamily="34" charset="0"/>
        </a:defRPr>
      </a:lvl7pPr>
      <a:lvl8pPr marL="1371600" algn="l" rtl="0" fontAlgn="base">
        <a:spcBef>
          <a:spcPct val="0"/>
        </a:spcBef>
        <a:spcAft>
          <a:spcPct val="0"/>
        </a:spcAft>
        <a:defRPr sz="3200" b="1">
          <a:solidFill>
            <a:srgbClr val="5000A0"/>
          </a:solidFill>
          <a:latin typeface="Arial" pitchFamily="34" charset="0"/>
          <a:cs typeface="Arial" pitchFamily="34" charset="0"/>
        </a:defRPr>
      </a:lvl8pPr>
      <a:lvl9pPr marL="1828800" algn="l" rtl="0" fontAlgn="base">
        <a:spcBef>
          <a:spcPct val="0"/>
        </a:spcBef>
        <a:spcAft>
          <a:spcPct val="0"/>
        </a:spcAft>
        <a:defRPr sz="3200" b="1">
          <a:solidFill>
            <a:srgbClr val="5000A0"/>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rgbClr val="5000A0"/>
        </a:buClr>
        <a:buSzPct val="70000"/>
        <a:buFont typeface="Wingdings" panose="05000000000000000000" pitchFamily="2" charset="2"/>
        <a:buChar char="l"/>
        <a:defRPr sz="28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68409-F896-4CF5-86DA-1C89BD5671AB}" type="datetimeFigureOut">
              <a:rPr lang="en-US" smtClean="0"/>
              <a:t>9/5/2024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39445-8239-48DF-85E4-47BC8C9F821B}" type="slidenum">
              <a:rPr lang="en-US" smtClean="0"/>
              <a:t>‹#›</a:t>
            </a:fld>
            <a:endParaRPr lang="en-US"/>
          </a:p>
        </p:txBody>
      </p:sp>
    </p:spTree>
    <p:extLst>
      <p:ext uri="{BB962C8B-B14F-4D97-AF65-F5344CB8AC3E}">
        <p14:creationId xmlns:p14="http://schemas.microsoft.com/office/powerpoint/2010/main" val="176340772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0"/>
            <a:ext cx="10058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990600"/>
            <a:ext cx="109728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5060" name="Rectangle 4"/>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pitchFamily="34" charset="0"/>
                <a:cs typeface="+mn-cs"/>
              </a:defRPr>
            </a:lvl1pPr>
          </a:lstStyle>
          <a:p>
            <a:pPr fontAlgn="base">
              <a:spcBef>
                <a:spcPct val="0"/>
              </a:spcBef>
              <a:spcAft>
                <a:spcPct val="0"/>
              </a:spcAft>
              <a:defRPr/>
            </a:pPr>
            <a:endParaRPr lang="en-US" altLang="en-US">
              <a:solidFill>
                <a:srgbClr val="000000"/>
              </a:solidFill>
            </a:endParaRPr>
          </a:p>
        </p:txBody>
      </p:sp>
      <p:sp>
        <p:nvSpPr>
          <p:cNvPr id="4506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pitchFamily="34" charset="0"/>
                <a:cs typeface="+mn-cs"/>
              </a:defRPr>
            </a:lvl1pPr>
          </a:lstStyle>
          <a:p>
            <a:pPr fontAlgn="base">
              <a:spcBef>
                <a:spcPct val="0"/>
              </a:spcBef>
              <a:spcAft>
                <a:spcPct val="0"/>
              </a:spcAft>
              <a:defRPr/>
            </a:pPr>
            <a:endParaRPr lang="en-US" altLang="en-US">
              <a:solidFill>
                <a:srgbClr val="000000"/>
              </a:solidFill>
            </a:endParaRPr>
          </a:p>
        </p:txBody>
      </p:sp>
      <p:sp>
        <p:nvSpPr>
          <p:cNvPr id="45062" name="Rectangle 6"/>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pitchFamily="34" charset="0"/>
                <a:cs typeface="+mn-cs"/>
              </a:defRPr>
            </a:lvl1pPr>
          </a:lstStyle>
          <a:p>
            <a:pPr fontAlgn="base">
              <a:spcBef>
                <a:spcPct val="0"/>
              </a:spcBef>
              <a:spcAft>
                <a:spcPct val="0"/>
              </a:spcAft>
              <a:defRPr/>
            </a:pPr>
            <a:fld id="{2F1BF48E-4568-402C-8D71-FA3A45AF178B}" type="slidenum">
              <a:rPr lang="en-US" altLang="en-US">
                <a:solidFill>
                  <a:srgbClr val="000000"/>
                </a:solidFill>
              </a:rPr>
              <a:pPr fontAlgn="base">
                <a:spcBef>
                  <a:spcPct val="0"/>
                </a:spcBef>
                <a:spcAft>
                  <a:spcPct val="0"/>
                </a:spcAft>
                <a:defRPr/>
              </a:pPr>
              <a:t>‹#›</a:t>
            </a:fld>
            <a:endParaRPr lang="en-US" altLang="en-US">
              <a:solidFill>
                <a:srgbClr val="000000"/>
              </a:solidFill>
            </a:endParaRPr>
          </a:p>
        </p:txBody>
      </p:sp>
      <p:grpSp>
        <p:nvGrpSpPr>
          <p:cNvPr id="1031" name="Group 7"/>
          <p:cNvGrpSpPr>
            <a:grpSpLocks/>
          </p:cNvGrpSpPr>
          <p:nvPr/>
        </p:nvGrpSpPr>
        <p:grpSpPr bwMode="auto">
          <a:xfrm>
            <a:off x="10871201" y="152400"/>
            <a:ext cx="1056217" cy="1295400"/>
            <a:chOff x="5136" y="960"/>
            <a:chExt cx="528" cy="864"/>
          </a:xfrm>
        </p:grpSpPr>
        <p:sp>
          <p:nvSpPr>
            <p:cNvPr id="1034" name="Oval 8"/>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35" name="Oval 9"/>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36" name="Oval 10"/>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37" name="Oval 11"/>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38" name="Oval 12"/>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39" name="Oval 13"/>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0" name="Oval 14"/>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1" name="Oval 15"/>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2" name="Oval 16"/>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3" name="Oval 17"/>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4" name="Oval 18"/>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5" name="Oval 19"/>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6" name="Oval 20"/>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7" name="Oval 21"/>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8" name="Oval 22"/>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49" name="Oval 23"/>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0" name="Oval 24"/>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1" name="Oval 25"/>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2" name="Oval 26"/>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3" name="Oval 27"/>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4" name="Oval 28"/>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5" name="Oval 29"/>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6" name="Oval 30"/>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7" name="Oval 31"/>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8" name="Oval 32"/>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59" name="Oval 33"/>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60" name="Oval 34"/>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61" name="Oval 35"/>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62" name="Oval 36"/>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63" name="Oval 37"/>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sp>
          <p:nvSpPr>
            <p:cNvPr id="1064" name="Oval 38"/>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800">
                <a:solidFill>
                  <a:srgbClr val="000000"/>
                </a:solidFill>
              </a:endParaRPr>
            </a:p>
          </p:txBody>
        </p:sp>
      </p:grpSp>
      <p:sp>
        <p:nvSpPr>
          <p:cNvPr id="1032" name="Line 39"/>
          <p:cNvSpPr>
            <a:spLocks noChangeShapeType="1"/>
          </p:cNvSpPr>
          <p:nvPr/>
        </p:nvSpPr>
        <p:spPr bwMode="auto">
          <a:xfrm>
            <a:off x="10769600" y="152400"/>
            <a:ext cx="0" cy="762000"/>
          </a:xfrm>
          <a:prstGeom prst="line">
            <a:avLst/>
          </a:prstGeom>
          <a:noFill/>
          <a:ln w="28575">
            <a:solidFill>
              <a:srgbClr val="5000A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1800">
              <a:solidFill>
                <a:srgbClr val="000000"/>
              </a:solidFill>
            </a:endParaRPr>
          </a:p>
        </p:txBody>
      </p:sp>
      <p:sp>
        <p:nvSpPr>
          <p:cNvPr id="1033" name="Line 40"/>
          <p:cNvSpPr>
            <a:spLocks noChangeShapeType="1"/>
          </p:cNvSpPr>
          <p:nvPr/>
        </p:nvSpPr>
        <p:spPr bwMode="auto">
          <a:xfrm>
            <a:off x="10769600" y="152400"/>
            <a:ext cx="0" cy="762000"/>
          </a:xfrm>
          <a:prstGeom prst="line">
            <a:avLst/>
          </a:prstGeom>
          <a:noFill/>
          <a:ln w="28575">
            <a:solidFill>
              <a:srgbClr val="5000A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1800">
              <a:solidFill>
                <a:srgbClr val="000000"/>
              </a:solidFill>
            </a:endParaRPr>
          </a:p>
        </p:txBody>
      </p:sp>
    </p:spTree>
    <p:extLst>
      <p:ext uri="{BB962C8B-B14F-4D97-AF65-F5344CB8AC3E}">
        <p14:creationId xmlns:p14="http://schemas.microsoft.com/office/powerpoint/2010/main" val="84561772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rtl="0" eaLnBrk="0" fontAlgn="base" hangingPunct="0">
        <a:spcBef>
          <a:spcPct val="0"/>
        </a:spcBef>
        <a:spcAft>
          <a:spcPct val="0"/>
        </a:spcAft>
        <a:defRPr sz="3200" b="1">
          <a:solidFill>
            <a:srgbClr val="5000A0"/>
          </a:solidFill>
          <a:latin typeface="+mj-lt"/>
          <a:ea typeface="+mj-ea"/>
          <a:cs typeface="+mj-cs"/>
        </a:defRPr>
      </a:lvl1pPr>
      <a:lvl2pPr algn="l" rtl="0" eaLnBrk="0" fontAlgn="base" hangingPunct="0">
        <a:spcBef>
          <a:spcPct val="0"/>
        </a:spcBef>
        <a:spcAft>
          <a:spcPct val="0"/>
        </a:spcAft>
        <a:defRPr sz="3200" b="1">
          <a:solidFill>
            <a:srgbClr val="5000A0"/>
          </a:solidFill>
          <a:latin typeface="Arial" pitchFamily="34" charset="0"/>
          <a:cs typeface="Arial" pitchFamily="34" charset="0"/>
        </a:defRPr>
      </a:lvl2pPr>
      <a:lvl3pPr algn="l" rtl="0" eaLnBrk="0" fontAlgn="base" hangingPunct="0">
        <a:spcBef>
          <a:spcPct val="0"/>
        </a:spcBef>
        <a:spcAft>
          <a:spcPct val="0"/>
        </a:spcAft>
        <a:defRPr sz="3200" b="1">
          <a:solidFill>
            <a:srgbClr val="5000A0"/>
          </a:solidFill>
          <a:latin typeface="Arial" pitchFamily="34" charset="0"/>
          <a:cs typeface="Arial" pitchFamily="34" charset="0"/>
        </a:defRPr>
      </a:lvl3pPr>
      <a:lvl4pPr algn="l" rtl="0" eaLnBrk="0" fontAlgn="base" hangingPunct="0">
        <a:spcBef>
          <a:spcPct val="0"/>
        </a:spcBef>
        <a:spcAft>
          <a:spcPct val="0"/>
        </a:spcAft>
        <a:defRPr sz="3200" b="1">
          <a:solidFill>
            <a:srgbClr val="5000A0"/>
          </a:solidFill>
          <a:latin typeface="Arial" pitchFamily="34" charset="0"/>
          <a:cs typeface="Arial" pitchFamily="34" charset="0"/>
        </a:defRPr>
      </a:lvl4pPr>
      <a:lvl5pPr algn="l" rtl="0" eaLnBrk="0" fontAlgn="base" hangingPunct="0">
        <a:spcBef>
          <a:spcPct val="0"/>
        </a:spcBef>
        <a:spcAft>
          <a:spcPct val="0"/>
        </a:spcAft>
        <a:defRPr sz="3200" b="1">
          <a:solidFill>
            <a:srgbClr val="5000A0"/>
          </a:solidFill>
          <a:latin typeface="Arial" pitchFamily="34" charset="0"/>
          <a:cs typeface="Arial" pitchFamily="34" charset="0"/>
        </a:defRPr>
      </a:lvl5pPr>
      <a:lvl6pPr marL="457200" algn="l" rtl="0" fontAlgn="base">
        <a:spcBef>
          <a:spcPct val="0"/>
        </a:spcBef>
        <a:spcAft>
          <a:spcPct val="0"/>
        </a:spcAft>
        <a:defRPr sz="3200" b="1">
          <a:solidFill>
            <a:srgbClr val="5000A0"/>
          </a:solidFill>
          <a:latin typeface="Arial" pitchFamily="34" charset="0"/>
          <a:cs typeface="Arial" pitchFamily="34" charset="0"/>
        </a:defRPr>
      </a:lvl6pPr>
      <a:lvl7pPr marL="914400" algn="l" rtl="0" fontAlgn="base">
        <a:spcBef>
          <a:spcPct val="0"/>
        </a:spcBef>
        <a:spcAft>
          <a:spcPct val="0"/>
        </a:spcAft>
        <a:defRPr sz="3200" b="1">
          <a:solidFill>
            <a:srgbClr val="5000A0"/>
          </a:solidFill>
          <a:latin typeface="Arial" pitchFamily="34" charset="0"/>
          <a:cs typeface="Arial" pitchFamily="34" charset="0"/>
        </a:defRPr>
      </a:lvl7pPr>
      <a:lvl8pPr marL="1371600" algn="l" rtl="0" fontAlgn="base">
        <a:spcBef>
          <a:spcPct val="0"/>
        </a:spcBef>
        <a:spcAft>
          <a:spcPct val="0"/>
        </a:spcAft>
        <a:defRPr sz="3200" b="1">
          <a:solidFill>
            <a:srgbClr val="5000A0"/>
          </a:solidFill>
          <a:latin typeface="Arial" pitchFamily="34" charset="0"/>
          <a:cs typeface="Arial" pitchFamily="34" charset="0"/>
        </a:defRPr>
      </a:lvl8pPr>
      <a:lvl9pPr marL="1828800" algn="l" rtl="0" fontAlgn="base">
        <a:spcBef>
          <a:spcPct val="0"/>
        </a:spcBef>
        <a:spcAft>
          <a:spcPct val="0"/>
        </a:spcAft>
        <a:defRPr sz="3200" b="1">
          <a:solidFill>
            <a:srgbClr val="5000A0"/>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rgbClr val="5000A0"/>
        </a:buClr>
        <a:buSzPct val="70000"/>
        <a:buFont typeface="Wingdings" pitchFamily="2" charset="2"/>
        <a:buChar char="l"/>
        <a:defRPr sz="28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cs typeface="+mn-cs"/>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cs typeface="+mn-cs"/>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cs typeface="+mn-cs"/>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youtube.com/watch?v=Iwpi1Lm6dFo" TargetMode="Externa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DDC425FC-4775-4384-B8BE-6783B6528E94}"/>
              </a:ext>
            </a:extLst>
          </p:cNvPr>
          <p:cNvSpPr>
            <a:spLocks noGrp="1" noChangeArrowheads="1"/>
          </p:cNvSpPr>
          <p:nvPr>
            <p:ph type="title"/>
          </p:nvPr>
        </p:nvSpPr>
        <p:spPr>
          <a:xfrm>
            <a:off x="1856874" y="2933700"/>
            <a:ext cx="7543800" cy="990600"/>
          </a:xfrm>
        </p:spPr>
        <p:txBody>
          <a:bodyPr/>
          <a:lstStyle/>
          <a:p>
            <a:pPr algn="ctr"/>
            <a:r>
              <a:rPr lang="en-US" altLang="en-US" dirty="0"/>
              <a:t>Data Visualization, Presentation, and Storytelling </a:t>
            </a:r>
          </a:p>
        </p:txBody>
      </p:sp>
      <p:pic>
        <p:nvPicPr>
          <p:cNvPr id="5123" name="Picture 2">
            <a:extLst>
              <a:ext uri="{FF2B5EF4-FFF2-40B4-BE49-F238E27FC236}">
                <a16:creationId xmlns:a16="http://schemas.microsoft.com/office/drawing/2014/main" id="{2BAA1A3D-694E-4E7A-9D32-8B0D7C0CB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533401"/>
            <a:ext cx="24669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a:extLst>
              <a:ext uri="{FF2B5EF4-FFF2-40B4-BE49-F238E27FC236}">
                <a16:creationId xmlns:a16="http://schemas.microsoft.com/office/drawing/2014/main" id="{CB043266-C7BE-40A5-BF90-2C784F07E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1" y="4503738"/>
            <a:ext cx="2428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a:extLst>
              <a:ext uri="{FF2B5EF4-FFF2-40B4-BE49-F238E27FC236}">
                <a16:creationId xmlns:a16="http://schemas.microsoft.com/office/drawing/2014/main" id="{B0E15FC6-C2B0-4AEE-AD5D-DC707EEEC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533401"/>
            <a:ext cx="245745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a:extLst>
              <a:ext uri="{FF2B5EF4-FFF2-40B4-BE49-F238E27FC236}">
                <a16:creationId xmlns:a16="http://schemas.microsoft.com/office/drawing/2014/main" id="{15B44F29-FDAF-4BA7-A101-E972DADEC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4726" y="4618038"/>
            <a:ext cx="258127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5972B12-D9F0-4F73-9EAB-42BEE91AE819}"/>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35" name="Rectangle 3">
            <a:extLst>
              <a:ext uri="{FF2B5EF4-FFF2-40B4-BE49-F238E27FC236}">
                <a16:creationId xmlns:a16="http://schemas.microsoft.com/office/drawing/2014/main" id="{3D561844-B6B8-4545-8950-3724A553C7A6}"/>
              </a:ext>
            </a:extLst>
          </p:cNvPr>
          <p:cNvSpPr>
            <a:spLocks noGrp="1" noChangeArrowheads="1"/>
          </p:cNvSpPr>
          <p:nvPr>
            <p:ph type="body" idx="1"/>
          </p:nvPr>
        </p:nvSpPr>
        <p:spPr>
          <a:xfrm>
            <a:off x="2647951" y="1643063"/>
            <a:ext cx="7496175" cy="4406900"/>
          </a:xfrm>
          <a:noFill/>
        </p:spPr>
        <p:txBody>
          <a:bodyPr vert="horz" wrap="square" lIns="92075" tIns="46038" rIns="92075" bIns="46038" numCol="1" anchor="t" anchorCtr="0" compatLnSpc="1">
            <a:prstTxWarp prst="textNoShape">
              <a:avLst/>
            </a:prstTxWarp>
          </a:bodyPr>
          <a:lstStyle/>
          <a:p>
            <a:pPr eaLnBrk="1" hangingPunct="1">
              <a:buFont typeface="Wingdings" panose="05000000000000000000" pitchFamily="2" charset="2"/>
              <a:buNone/>
            </a:pPr>
            <a:endParaRPr lang="en-US" altLang="en-US"/>
          </a:p>
          <a:p>
            <a:pPr eaLnBrk="1" hangingPunct="1">
              <a:buFont typeface="Wingdings" panose="05000000000000000000" pitchFamily="2" charset="2"/>
              <a:buNone/>
            </a:pPr>
            <a:r>
              <a:rPr lang="en-US" altLang="en-US"/>
              <a:t>   </a:t>
            </a:r>
            <a:endParaRPr lang="en-US" altLang="en-US" i="1"/>
          </a:p>
          <a:p>
            <a:pPr eaLnBrk="1" hangingPunct="1">
              <a:buFont typeface="Wingdings" panose="05000000000000000000" pitchFamily="2" charset="2"/>
              <a:buNone/>
            </a:pPr>
            <a:endParaRPr lang="en-US" altLang="en-US" i="1"/>
          </a:p>
          <a:p>
            <a:pPr eaLnBrk="1" hangingPunct="1">
              <a:buFont typeface="Wingdings" panose="05000000000000000000" pitchFamily="2" charset="2"/>
              <a:buNone/>
            </a:pPr>
            <a:endParaRPr lang="en-US" altLang="en-US" i="1"/>
          </a:p>
          <a:p>
            <a:pPr eaLnBrk="1" hangingPunct="1">
              <a:buFont typeface="Wingdings" panose="05000000000000000000" pitchFamily="2" charset="2"/>
              <a:buNone/>
            </a:pPr>
            <a:endParaRPr lang="en-US" altLang="en-US" i="1"/>
          </a:p>
          <a:p>
            <a:pPr eaLnBrk="1" hangingPunct="1">
              <a:buFont typeface="Wingdings" panose="05000000000000000000" pitchFamily="2" charset="2"/>
              <a:buNone/>
            </a:pPr>
            <a:endParaRPr lang="en-US" altLang="en-US" i="1"/>
          </a:p>
          <a:p>
            <a:pPr eaLnBrk="1" hangingPunct="1">
              <a:buFont typeface="Wingdings" panose="05000000000000000000" pitchFamily="2" charset="2"/>
              <a:buNone/>
            </a:pPr>
            <a:endParaRPr lang="en-US" altLang="en-US" i="1"/>
          </a:p>
        </p:txBody>
      </p:sp>
      <p:sp>
        <p:nvSpPr>
          <p:cNvPr id="18436" name="Rectangle 4">
            <a:extLst>
              <a:ext uri="{FF2B5EF4-FFF2-40B4-BE49-F238E27FC236}">
                <a16:creationId xmlns:a16="http://schemas.microsoft.com/office/drawing/2014/main" id="{5C88ED9F-176E-4679-9EDA-901B2C548B7E}"/>
              </a:ext>
            </a:extLst>
          </p:cNvPr>
          <p:cNvSpPr>
            <a:spLocks noChangeArrowheads="1"/>
          </p:cNvSpPr>
          <p:nvPr/>
        </p:nvSpPr>
        <p:spPr bwMode="auto">
          <a:xfrm>
            <a:off x="3279775" y="5791201"/>
            <a:ext cx="36195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a:t>
            </a:r>
          </a:p>
        </p:txBody>
      </p:sp>
      <p:sp>
        <p:nvSpPr>
          <p:cNvPr id="18437" name="Rectangle 5">
            <a:extLst>
              <a:ext uri="{FF2B5EF4-FFF2-40B4-BE49-F238E27FC236}">
                <a16:creationId xmlns:a16="http://schemas.microsoft.com/office/drawing/2014/main" id="{A16E302E-D84C-4FB4-9911-BDD4E754DE1D}"/>
              </a:ext>
            </a:extLst>
          </p:cNvPr>
          <p:cNvSpPr>
            <a:spLocks noChangeArrowheads="1"/>
          </p:cNvSpPr>
          <p:nvPr/>
        </p:nvSpPr>
        <p:spPr bwMode="auto">
          <a:xfrm>
            <a:off x="4481513" y="5791201"/>
            <a:ext cx="36195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20</a:t>
            </a:r>
          </a:p>
        </p:txBody>
      </p:sp>
      <p:sp>
        <p:nvSpPr>
          <p:cNvPr id="18438" name="Rectangle 6">
            <a:extLst>
              <a:ext uri="{FF2B5EF4-FFF2-40B4-BE49-F238E27FC236}">
                <a16:creationId xmlns:a16="http://schemas.microsoft.com/office/drawing/2014/main" id="{10BC9D7F-F754-42B7-8641-55DAFC1575EF}"/>
              </a:ext>
            </a:extLst>
          </p:cNvPr>
          <p:cNvSpPr>
            <a:spLocks noChangeArrowheads="1"/>
          </p:cNvSpPr>
          <p:nvPr/>
        </p:nvSpPr>
        <p:spPr bwMode="auto">
          <a:xfrm>
            <a:off x="7108825" y="5791201"/>
            <a:ext cx="36195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a:t>
            </a:r>
          </a:p>
        </p:txBody>
      </p:sp>
      <p:sp>
        <p:nvSpPr>
          <p:cNvPr id="18439" name="Rectangle 7">
            <a:extLst>
              <a:ext uri="{FF2B5EF4-FFF2-40B4-BE49-F238E27FC236}">
                <a16:creationId xmlns:a16="http://schemas.microsoft.com/office/drawing/2014/main" id="{C3F3705C-E29C-43E4-93AC-6905AF6D4A9B}"/>
              </a:ext>
            </a:extLst>
          </p:cNvPr>
          <p:cNvSpPr>
            <a:spLocks noChangeArrowheads="1"/>
          </p:cNvSpPr>
          <p:nvPr/>
        </p:nvSpPr>
        <p:spPr bwMode="auto">
          <a:xfrm>
            <a:off x="8323263" y="5791201"/>
            <a:ext cx="36195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20</a:t>
            </a:r>
          </a:p>
        </p:txBody>
      </p:sp>
      <p:sp>
        <p:nvSpPr>
          <p:cNvPr id="18440" name="Line 8">
            <a:extLst>
              <a:ext uri="{FF2B5EF4-FFF2-40B4-BE49-F238E27FC236}">
                <a16:creationId xmlns:a16="http://schemas.microsoft.com/office/drawing/2014/main" id="{6F848E64-10CA-4B0F-8A46-00F2AB1857A0}"/>
              </a:ext>
            </a:extLst>
          </p:cNvPr>
          <p:cNvSpPr>
            <a:spLocks noChangeShapeType="1"/>
          </p:cNvSpPr>
          <p:nvPr/>
        </p:nvSpPr>
        <p:spPr bwMode="auto">
          <a:xfrm flipH="1">
            <a:off x="3014664" y="1374776"/>
            <a:ext cx="9525" cy="19605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41" name="Line 9">
            <a:extLst>
              <a:ext uri="{FF2B5EF4-FFF2-40B4-BE49-F238E27FC236}">
                <a16:creationId xmlns:a16="http://schemas.microsoft.com/office/drawing/2014/main" id="{94E0359D-1D62-414E-AB3C-9702A06A1389}"/>
              </a:ext>
            </a:extLst>
          </p:cNvPr>
          <p:cNvSpPr>
            <a:spLocks noChangeShapeType="1"/>
          </p:cNvSpPr>
          <p:nvPr/>
        </p:nvSpPr>
        <p:spPr bwMode="auto">
          <a:xfrm>
            <a:off x="3014664" y="3341688"/>
            <a:ext cx="25812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42" name="Rectangle 10">
            <a:extLst>
              <a:ext uri="{FF2B5EF4-FFF2-40B4-BE49-F238E27FC236}">
                <a16:creationId xmlns:a16="http://schemas.microsoft.com/office/drawing/2014/main" id="{6711A072-DC42-4B58-8D3C-0BAA9ECF529E}"/>
              </a:ext>
            </a:extLst>
          </p:cNvPr>
          <p:cNvSpPr>
            <a:spLocks noChangeArrowheads="1"/>
          </p:cNvSpPr>
          <p:nvPr/>
        </p:nvSpPr>
        <p:spPr bwMode="auto">
          <a:xfrm>
            <a:off x="2668589" y="1833564"/>
            <a:ext cx="36548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a:t>
            </a:r>
          </a:p>
        </p:txBody>
      </p:sp>
      <p:sp>
        <p:nvSpPr>
          <p:cNvPr id="18443" name="Rectangle 11">
            <a:extLst>
              <a:ext uri="{FF2B5EF4-FFF2-40B4-BE49-F238E27FC236}">
                <a16:creationId xmlns:a16="http://schemas.microsoft.com/office/drawing/2014/main" id="{9E6E5D76-278A-4AD2-8837-FE0EB1940ACC}"/>
              </a:ext>
            </a:extLst>
          </p:cNvPr>
          <p:cNvSpPr>
            <a:spLocks noChangeArrowheads="1"/>
          </p:cNvSpPr>
          <p:nvPr/>
        </p:nvSpPr>
        <p:spPr bwMode="auto">
          <a:xfrm>
            <a:off x="2849563" y="2600325"/>
            <a:ext cx="25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a:t>
            </a:r>
          </a:p>
        </p:txBody>
      </p:sp>
      <p:sp>
        <p:nvSpPr>
          <p:cNvPr id="18444" name="Rectangle 12">
            <a:extLst>
              <a:ext uri="{FF2B5EF4-FFF2-40B4-BE49-F238E27FC236}">
                <a16:creationId xmlns:a16="http://schemas.microsoft.com/office/drawing/2014/main" id="{592F27C2-0881-406B-9ABA-AFE0FD8DE4E7}"/>
              </a:ext>
            </a:extLst>
          </p:cNvPr>
          <p:cNvSpPr>
            <a:spLocks noChangeArrowheads="1"/>
          </p:cNvSpPr>
          <p:nvPr/>
        </p:nvSpPr>
        <p:spPr bwMode="auto">
          <a:xfrm>
            <a:off x="3317876" y="3376614"/>
            <a:ext cx="36548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a:t>
            </a:r>
          </a:p>
        </p:txBody>
      </p:sp>
      <p:sp>
        <p:nvSpPr>
          <p:cNvPr id="18445" name="Rectangle 13">
            <a:extLst>
              <a:ext uri="{FF2B5EF4-FFF2-40B4-BE49-F238E27FC236}">
                <a16:creationId xmlns:a16="http://schemas.microsoft.com/office/drawing/2014/main" id="{8B527CB6-1C2C-4421-A48C-10D1948E9D2D}"/>
              </a:ext>
            </a:extLst>
          </p:cNvPr>
          <p:cNvSpPr>
            <a:spLocks noChangeArrowheads="1"/>
          </p:cNvSpPr>
          <p:nvPr/>
        </p:nvSpPr>
        <p:spPr bwMode="auto">
          <a:xfrm>
            <a:off x="4506914" y="3363914"/>
            <a:ext cx="36548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20</a:t>
            </a:r>
          </a:p>
        </p:txBody>
      </p:sp>
      <p:sp>
        <p:nvSpPr>
          <p:cNvPr id="18446" name="Oval 14">
            <a:extLst>
              <a:ext uri="{FF2B5EF4-FFF2-40B4-BE49-F238E27FC236}">
                <a16:creationId xmlns:a16="http://schemas.microsoft.com/office/drawing/2014/main" id="{F7916756-2AFF-4A11-8AFE-AB8962C7813E}"/>
              </a:ext>
            </a:extLst>
          </p:cNvPr>
          <p:cNvSpPr>
            <a:spLocks noChangeArrowheads="1"/>
          </p:cNvSpPr>
          <p:nvPr/>
        </p:nvSpPr>
        <p:spPr bwMode="auto">
          <a:xfrm>
            <a:off x="3278188" y="26209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47" name="Oval 15">
            <a:extLst>
              <a:ext uri="{FF2B5EF4-FFF2-40B4-BE49-F238E27FC236}">
                <a16:creationId xmlns:a16="http://schemas.microsoft.com/office/drawing/2014/main" id="{2C0FCBB4-B9D2-4F96-9EB5-30AC9387C4BC}"/>
              </a:ext>
            </a:extLst>
          </p:cNvPr>
          <p:cNvSpPr>
            <a:spLocks noChangeArrowheads="1"/>
          </p:cNvSpPr>
          <p:nvPr/>
        </p:nvSpPr>
        <p:spPr bwMode="auto">
          <a:xfrm>
            <a:off x="3468688" y="20875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48" name="Oval 16">
            <a:extLst>
              <a:ext uri="{FF2B5EF4-FFF2-40B4-BE49-F238E27FC236}">
                <a16:creationId xmlns:a16="http://schemas.microsoft.com/office/drawing/2014/main" id="{A4034A73-927A-4679-9AA5-4B06B3C3F02E}"/>
              </a:ext>
            </a:extLst>
          </p:cNvPr>
          <p:cNvSpPr>
            <a:spLocks noChangeArrowheads="1"/>
          </p:cNvSpPr>
          <p:nvPr/>
        </p:nvSpPr>
        <p:spPr bwMode="auto">
          <a:xfrm>
            <a:off x="3379788" y="23415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49" name="Oval 17">
            <a:extLst>
              <a:ext uri="{FF2B5EF4-FFF2-40B4-BE49-F238E27FC236}">
                <a16:creationId xmlns:a16="http://schemas.microsoft.com/office/drawing/2014/main" id="{0FFBA9C1-724D-4080-8159-044051CEA646}"/>
              </a:ext>
            </a:extLst>
          </p:cNvPr>
          <p:cNvSpPr>
            <a:spLocks noChangeArrowheads="1"/>
          </p:cNvSpPr>
          <p:nvPr/>
        </p:nvSpPr>
        <p:spPr bwMode="auto">
          <a:xfrm>
            <a:off x="3506788" y="27606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50" name="Oval 18">
            <a:extLst>
              <a:ext uri="{FF2B5EF4-FFF2-40B4-BE49-F238E27FC236}">
                <a16:creationId xmlns:a16="http://schemas.microsoft.com/office/drawing/2014/main" id="{1848DFD4-745F-48BD-92E4-C23C445C321C}"/>
              </a:ext>
            </a:extLst>
          </p:cNvPr>
          <p:cNvSpPr>
            <a:spLocks noChangeArrowheads="1"/>
          </p:cNvSpPr>
          <p:nvPr/>
        </p:nvSpPr>
        <p:spPr bwMode="auto">
          <a:xfrm>
            <a:off x="3621088" y="24304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51" name="Oval 19">
            <a:extLst>
              <a:ext uri="{FF2B5EF4-FFF2-40B4-BE49-F238E27FC236}">
                <a16:creationId xmlns:a16="http://schemas.microsoft.com/office/drawing/2014/main" id="{CCED5046-5A32-4E4B-BE13-EA91ED452DF2}"/>
              </a:ext>
            </a:extLst>
          </p:cNvPr>
          <p:cNvSpPr>
            <a:spLocks noChangeArrowheads="1"/>
          </p:cNvSpPr>
          <p:nvPr/>
        </p:nvSpPr>
        <p:spPr bwMode="auto">
          <a:xfrm>
            <a:off x="3862388" y="20875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52" name="Oval 20">
            <a:extLst>
              <a:ext uri="{FF2B5EF4-FFF2-40B4-BE49-F238E27FC236}">
                <a16:creationId xmlns:a16="http://schemas.microsoft.com/office/drawing/2014/main" id="{0C604C86-848D-4E37-AFDE-CDAB4C52CE56}"/>
              </a:ext>
            </a:extLst>
          </p:cNvPr>
          <p:cNvSpPr>
            <a:spLocks noChangeArrowheads="1"/>
          </p:cNvSpPr>
          <p:nvPr/>
        </p:nvSpPr>
        <p:spPr bwMode="auto">
          <a:xfrm>
            <a:off x="3989388" y="22145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53" name="Rectangle 21">
            <a:extLst>
              <a:ext uri="{FF2B5EF4-FFF2-40B4-BE49-F238E27FC236}">
                <a16:creationId xmlns:a16="http://schemas.microsoft.com/office/drawing/2014/main" id="{CB6E4AEA-6614-497F-A8FA-E38740AB689D}"/>
              </a:ext>
            </a:extLst>
          </p:cNvPr>
          <p:cNvSpPr>
            <a:spLocks noChangeArrowheads="1"/>
          </p:cNvSpPr>
          <p:nvPr/>
        </p:nvSpPr>
        <p:spPr bwMode="auto">
          <a:xfrm>
            <a:off x="2584451" y="1365250"/>
            <a:ext cx="263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a:t>
            </a:r>
          </a:p>
        </p:txBody>
      </p:sp>
      <p:sp>
        <p:nvSpPr>
          <p:cNvPr id="18454" name="Line 22">
            <a:extLst>
              <a:ext uri="{FF2B5EF4-FFF2-40B4-BE49-F238E27FC236}">
                <a16:creationId xmlns:a16="http://schemas.microsoft.com/office/drawing/2014/main" id="{3D17EAF2-4EC2-4051-9200-990D78CE2682}"/>
              </a:ext>
            </a:extLst>
          </p:cNvPr>
          <p:cNvSpPr>
            <a:spLocks noChangeShapeType="1"/>
          </p:cNvSpPr>
          <p:nvPr/>
        </p:nvSpPr>
        <p:spPr bwMode="auto">
          <a:xfrm>
            <a:off x="3479800" y="3352800"/>
            <a:ext cx="0" cy="5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55" name="Line 23">
            <a:extLst>
              <a:ext uri="{FF2B5EF4-FFF2-40B4-BE49-F238E27FC236}">
                <a16:creationId xmlns:a16="http://schemas.microsoft.com/office/drawing/2014/main" id="{3C81CAA3-8332-4D4C-86D4-6444C05968EE}"/>
              </a:ext>
            </a:extLst>
          </p:cNvPr>
          <p:cNvSpPr>
            <a:spLocks noChangeShapeType="1"/>
          </p:cNvSpPr>
          <p:nvPr/>
        </p:nvSpPr>
        <p:spPr bwMode="auto">
          <a:xfrm>
            <a:off x="4673600" y="3352800"/>
            <a:ext cx="0" cy="5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56" name="Line 24">
            <a:extLst>
              <a:ext uri="{FF2B5EF4-FFF2-40B4-BE49-F238E27FC236}">
                <a16:creationId xmlns:a16="http://schemas.microsoft.com/office/drawing/2014/main" id="{6A45A158-E18C-4FF7-BC86-4B64CF442499}"/>
              </a:ext>
            </a:extLst>
          </p:cNvPr>
          <p:cNvSpPr>
            <a:spLocks noChangeShapeType="1"/>
          </p:cNvSpPr>
          <p:nvPr/>
        </p:nvSpPr>
        <p:spPr bwMode="auto">
          <a:xfrm>
            <a:off x="2959100" y="1981200"/>
            <a:ext cx="38100" cy="15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57" name="Line 25">
            <a:extLst>
              <a:ext uri="{FF2B5EF4-FFF2-40B4-BE49-F238E27FC236}">
                <a16:creationId xmlns:a16="http://schemas.microsoft.com/office/drawing/2014/main" id="{8367D961-8EDB-4ADA-A8CD-6B53A33CAA69}"/>
              </a:ext>
            </a:extLst>
          </p:cNvPr>
          <p:cNvSpPr>
            <a:spLocks noChangeShapeType="1"/>
          </p:cNvSpPr>
          <p:nvPr/>
        </p:nvSpPr>
        <p:spPr bwMode="auto">
          <a:xfrm>
            <a:off x="2959100" y="2679700"/>
            <a:ext cx="38100" cy="15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58" name="Oval 26">
            <a:extLst>
              <a:ext uri="{FF2B5EF4-FFF2-40B4-BE49-F238E27FC236}">
                <a16:creationId xmlns:a16="http://schemas.microsoft.com/office/drawing/2014/main" id="{3FB1B907-DB2A-4A52-9492-A1EC9D4F1E61}"/>
              </a:ext>
            </a:extLst>
          </p:cNvPr>
          <p:cNvSpPr>
            <a:spLocks noChangeArrowheads="1"/>
          </p:cNvSpPr>
          <p:nvPr/>
        </p:nvSpPr>
        <p:spPr bwMode="auto">
          <a:xfrm>
            <a:off x="4370388" y="23288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59" name="Oval 27">
            <a:extLst>
              <a:ext uri="{FF2B5EF4-FFF2-40B4-BE49-F238E27FC236}">
                <a16:creationId xmlns:a16="http://schemas.microsoft.com/office/drawing/2014/main" id="{42FD05D5-DA2D-40A0-BE41-4EBCC91CC983}"/>
              </a:ext>
            </a:extLst>
          </p:cNvPr>
          <p:cNvSpPr>
            <a:spLocks noChangeArrowheads="1"/>
          </p:cNvSpPr>
          <p:nvPr/>
        </p:nvSpPr>
        <p:spPr bwMode="auto">
          <a:xfrm>
            <a:off x="4154488" y="22399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60" name="Oval 28">
            <a:extLst>
              <a:ext uri="{FF2B5EF4-FFF2-40B4-BE49-F238E27FC236}">
                <a16:creationId xmlns:a16="http://schemas.microsoft.com/office/drawing/2014/main" id="{3E259E96-57C7-455D-B35B-95742583B895}"/>
              </a:ext>
            </a:extLst>
          </p:cNvPr>
          <p:cNvSpPr>
            <a:spLocks noChangeArrowheads="1"/>
          </p:cNvSpPr>
          <p:nvPr/>
        </p:nvSpPr>
        <p:spPr bwMode="auto">
          <a:xfrm>
            <a:off x="4357688" y="18970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61" name="Oval 29">
            <a:extLst>
              <a:ext uri="{FF2B5EF4-FFF2-40B4-BE49-F238E27FC236}">
                <a16:creationId xmlns:a16="http://schemas.microsoft.com/office/drawing/2014/main" id="{950D5E10-A6AA-4C61-B874-A6A7F4274E3A}"/>
              </a:ext>
            </a:extLst>
          </p:cNvPr>
          <p:cNvSpPr>
            <a:spLocks noChangeArrowheads="1"/>
          </p:cNvSpPr>
          <p:nvPr/>
        </p:nvSpPr>
        <p:spPr bwMode="auto">
          <a:xfrm>
            <a:off x="4522788" y="20494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62" name="Line 30">
            <a:extLst>
              <a:ext uri="{FF2B5EF4-FFF2-40B4-BE49-F238E27FC236}">
                <a16:creationId xmlns:a16="http://schemas.microsoft.com/office/drawing/2014/main" id="{18A1771B-B293-4335-9293-085CCCBB61F1}"/>
              </a:ext>
            </a:extLst>
          </p:cNvPr>
          <p:cNvSpPr>
            <a:spLocks noChangeShapeType="1"/>
          </p:cNvSpPr>
          <p:nvPr/>
        </p:nvSpPr>
        <p:spPr bwMode="auto">
          <a:xfrm>
            <a:off x="6838951" y="1392238"/>
            <a:ext cx="4763" cy="19431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63" name="Line 31">
            <a:extLst>
              <a:ext uri="{FF2B5EF4-FFF2-40B4-BE49-F238E27FC236}">
                <a16:creationId xmlns:a16="http://schemas.microsoft.com/office/drawing/2014/main" id="{4682052E-4EED-4066-90AA-9A9F6730BDD3}"/>
              </a:ext>
            </a:extLst>
          </p:cNvPr>
          <p:cNvSpPr>
            <a:spLocks noChangeShapeType="1"/>
          </p:cNvSpPr>
          <p:nvPr/>
        </p:nvSpPr>
        <p:spPr bwMode="auto">
          <a:xfrm>
            <a:off x="6843714" y="3341688"/>
            <a:ext cx="25812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64" name="Rectangle 32">
            <a:extLst>
              <a:ext uri="{FF2B5EF4-FFF2-40B4-BE49-F238E27FC236}">
                <a16:creationId xmlns:a16="http://schemas.microsoft.com/office/drawing/2014/main" id="{4AA69CFD-17D4-422D-A1CB-FA9BDB309618}"/>
              </a:ext>
            </a:extLst>
          </p:cNvPr>
          <p:cNvSpPr>
            <a:spLocks noChangeArrowheads="1"/>
          </p:cNvSpPr>
          <p:nvPr/>
        </p:nvSpPr>
        <p:spPr bwMode="auto">
          <a:xfrm>
            <a:off x="6497639" y="1833564"/>
            <a:ext cx="36548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a:t>
            </a:r>
          </a:p>
        </p:txBody>
      </p:sp>
      <p:sp>
        <p:nvSpPr>
          <p:cNvPr id="18465" name="Rectangle 33">
            <a:extLst>
              <a:ext uri="{FF2B5EF4-FFF2-40B4-BE49-F238E27FC236}">
                <a16:creationId xmlns:a16="http://schemas.microsoft.com/office/drawing/2014/main" id="{842F77DB-3729-498D-8B6D-17AE6E1B6CEA}"/>
              </a:ext>
            </a:extLst>
          </p:cNvPr>
          <p:cNvSpPr>
            <a:spLocks noChangeArrowheads="1"/>
          </p:cNvSpPr>
          <p:nvPr/>
        </p:nvSpPr>
        <p:spPr bwMode="auto">
          <a:xfrm>
            <a:off x="6586539" y="2554289"/>
            <a:ext cx="27571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a:t>
            </a:r>
          </a:p>
        </p:txBody>
      </p:sp>
      <p:sp>
        <p:nvSpPr>
          <p:cNvPr id="18466" name="Rectangle 34">
            <a:extLst>
              <a:ext uri="{FF2B5EF4-FFF2-40B4-BE49-F238E27FC236}">
                <a16:creationId xmlns:a16="http://schemas.microsoft.com/office/drawing/2014/main" id="{D859B6C5-C6F4-4CE3-9394-D71F0761B20C}"/>
              </a:ext>
            </a:extLst>
          </p:cNvPr>
          <p:cNvSpPr>
            <a:spLocks noChangeArrowheads="1"/>
          </p:cNvSpPr>
          <p:nvPr/>
        </p:nvSpPr>
        <p:spPr bwMode="auto">
          <a:xfrm>
            <a:off x="7146926" y="3351214"/>
            <a:ext cx="36548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a:t>
            </a:r>
          </a:p>
        </p:txBody>
      </p:sp>
      <p:sp>
        <p:nvSpPr>
          <p:cNvPr id="18467" name="Rectangle 35">
            <a:extLst>
              <a:ext uri="{FF2B5EF4-FFF2-40B4-BE49-F238E27FC236}">
                <a16:creationId xmlns:a16="http://schemas.microsoft.com/office/drawing/2014/main" id="{7C33D7D4-507D-4521-A909-A3FE84250893}"/>
              </a:ext>
            </a:extLst>
          </p:cNvPr>
          <p:cNvSpPr>
            <a:spLocks noChangeArrowheads="1"/>
          </p:cNvSpPr>
          <p:nvPr/>
        </p:nvSpPr>
        <p:spPr bwMode="auto">
          <a:xfrm>
            <a:off x="8335964" y="3351214"/>
            <a:ext cx="36548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20</a:t>
            </a:r>
          </a:p>
        </p:txBody>
      </p:sp>
      <p:sp>
        <p:nvSpPr>
          <p:cNvPr id="18468" name="Oval 36">
            <a:extLst>
              <a:ext uri="{FF2B5EF4-FFF2-40B4-BE49-F238E27FC236}">
                <a16:creationId xmlns:a16="http://schemas.microsoft.com/office/drawing/2014/main" id="{CE3731FE-E820-4FE8-9FB6-7C21BB225049}"/>
              </a:ext>
            </a:extLst>
          </p:cNvPr>
          <p:cNvSpPr>
            <a:spLocks noChangeArrowheads="1"/>
          </p:cNvSpPr>
          <p:nvPr/>
        </p:nvSpPr>
        <p:spPr bwMode="auto">
          <a:xfrm>
            <a:off x="7462838" y="24177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69" name="Oval 37">
            <a:extLst>
              <a:ext uri="{FF2B5EF4-FFF2-40B4-BE49-F238E27FC236}">
                <a16:creationId xmlns:a16="http://schemas.microsoft.com/office/drawing/2014/main" id="{9C70A5C5-773C-4295-92DA-C47B5E96B38D}"/>
              </a:ext>
            </a:extLst>
          </p:cNvPr>
          <p:cNvSpPr>
            <a:spLocks noChangeArrowheads="1"/>
          </p:cNvSpPr>
          <p:nvPr/>
        </p:nvSpPr>
        <p:spPr bwMode="auto">
          <a:xfrm>
            <a:off x="8339138" y="23669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70" name="Oval 38">
            <a:extLst>
              <a:ext uri="{FF2B5EF4-FFF2-40B4-BE49-F238E27FC236}">
                <a16:creationId xmlns:a16="http://schemas.microsoft.com/office/drawing/2014/main" id="{2BA41352-1888-49E0-A0E1-12AEB0D2E28E}"/>
              </a:ext>
            </a:extLst>
          </p:cNvPr>
          <p:cNvSpPr>
            <a:spLocks noChangeArrowheads="1"/>
          </p:cNvSpPr>
          <p:nvPr/>
        </p:nvSpPr>
        <p:spPr bwMode="auto">
          <a:xfrm>
            <a:off x="8428038" y="24939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71" name="Oval 39">
            <a:extLst>
              <a:ext uri="{FF2B5EF4-FFF2-40B4-BE49-F238E27FC236}">
                <a16:creationId xmlns:a16="http://schemas.microsoft.com/office/drawing/2014/main" id="{7F741A44-53CD-46AD-B35A-2E4D13E09861}"/>
              </a:ext>
            </a:extLst>
          </p:cNvPr>
          <p:cNvSpPr>
            <a:spLocks noChangeArrowheads="1"/>
          </p:cNvSpPr>
          <p:nvPr/>
        </p:nvSpPr>
        <p:spPr bwMode="auto">
          <a:xfrm>
            <a:off x="7310438" y="26971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72" name="Oval 40">
            <a:extLst>
              <a:ext uri="{FF2B5EF4-FFF2-40B4-BE49-F238E27FC236}">
                <a16:creationId xmlns:a16="http://schemas.microsoft.com/office/drawing/2014/main" id="{0245CC9F-0C7E-48DA-9B4C-0113247ACA80}"/>
              </a:ext>
            </a:extLst>
          </p:cNvPr>
          <p:cNvSpPr>
            <a:spLocks noChangeArrowheads="1"/>
          </p:cNvSpPr>
          <p:nvPr/>
        </p:nvSpPr>
        <p:spPr bwMode="auto">
          <a:xfrm>
            <a:off x="7373938" y="25574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73" name="Oval 41">
            <a:extLst>
              <a:ext uri="{FF2B5EF4-FFF2-40B4-BE49-F238E27FC236}">
                <a16:creationId xmlns:a16="http://schemas.microsoft.com/office/drawing/2014/main" id="{6D9F4A8B-BED9-4CAC-9D13-FA2A0A14D79F}"/>
              </a:ext>
            </a:extLst>
          </p:cNvPr>
          <p:cNvSpPr>
            <a:spLocks noChangeArrowheads="1"/>
          </p:cNvSpPr>
          <p:nvPr/>
        </p:nvSpPr>
        <p:spPr bwMode="auto">
          <a:xfrm>
            <a:off x="7564438" y="22780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74" name="Oval 42">
            <a:extLst>
              <a:ext uri="{FF2B5EF4-FFF2-40B4-BE49-F238E27FC236}">
                <a16:creationId xmlns:a16="http://schemas.microsoft.com/office/drawing/2014/main" id="{14D0D0D4-CC21-4851-A07D-B8BAC5CAF90A}"/>
              </a:ext>
            </a:extLst>
          </p:cNvPr>
          <p:cNvSpPr>
            <a:spLocks noChangeArrowheads="1"/>
          </p:cNvSpPr>
          <p:nvPr/>
        </p:nvSpPr>
        <p:spPr bwMode="auto">
          <a:xfrm>
            <a:off x="7666038" y="21637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75" name="Rectangle 43">
            <a:extLst>
              <a:ext uri="{FF2B5EF4-FFF2-40B4-BE49-F238E27FC236}">
                <a16:creationId xmlns:a16="http://schemas.microsoft.com/office/drawing/2014/main" id="{78BF7967-B4E4-47CE-93A3-16FEF1DA6F67}"/>
              </a:ext>
            </a:extLst>
          </p:cNvPr>
          <p:cNvSpPr>
            <a:spLocks noChangeArrowheads="1"/>
          </p:cNvSpPr>
          <p:nvPr/>
        </p:nvSpPr>
        <p:spPr bwMode="auto">
          <a:xfrm>
            <a:off x="6332538" y="1365250"/>
            <a:ext cx="342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II</a:t>
            </a:r>
          </a:p>
        </p:txBody>
      </p:sp>
      <p:sp>
        <p:nvSpPr>
          <p:cNvPr id="18476" name="Line 44">
            <a:extLst>
              <a:ext uri="{FF2B5EF4-FFF2-40B4-BE49-F238E27FC236}">
                <a16:creationId xmlns:a16="http://schemas.microsoft.com/office/drawing/2014/main" id="{07E9A20D-31F4-40A3-A8B0-3A5BB6C432F8}"/>
              </a:ext>
            </a:extLst>
          </p:cNvPr>
          <p:cNvSpPr>
            <a:spLocks noChangeShapeType="1"/>
          </p:cNvSpPr>
          <p:nvPr/>
        </p:nvSpPr>
        <p:spPr bwMode="auto">
          <a:xfrm>
            <a:off x="7308850" y="3352800"/>
            <a:ext cx="0" cy="5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77" name="Line 45">
            <a:extLst>
              <a:ext uri="{FF2B5EF4-FFF2-40B4-BE49-F238E27FC236}">
                <a16:creationId xmlns:a16="http://schemas.microsoft.com/office/drawing/2014/main" id="{57CFBD37-AD71-43E3-8AE9-594A1801168C}"/>
              </a:ext>
            </a:extLst>
          </p:cNvPr>
          <p:cNvSpPr>
            <a:spLocks noChangeShapeType="1"/>
          </p:cNvSpPr>
          <p:nvPr/>
        </p:nvSpPr>
        <p:spPr bwMode="auto">
          <a:xfrm>
            <a:off x="8502650" y="3352800"/>
            <a:ext cx="0" cy="5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78" name="Line 46">
            <a:extLst>
              <a:ext uri="{FF2B5EF4-FFF2-40B4-BE49-F238E27FC236}">
                <a16:creationId xmlns:a16="http://schemas.microsoft.com/office/drawing/2014/main" id="{2C9B64FD-0851-4756-9FD0-8E18289D79DF}"/>
              </a:ext>
            </a:extLst>
          </p:cNvPr>
          <p:cNvSpPr>
            <a:spLocks noChangeShapeType="1"/>
          </p:cNvSpPr>
          <p:nvPr/>
        </p:nvSpPr>
        <p:spPr bwMode="auto">
          <a:xfrm>
            <a:off x="6788150" y="1981200"/>
            <a:ext cx="38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79" name="Line 47">
            <a:extLst>
              <a:ext uri="{FF2B5EF4-FFF2-40B4-BE49-F238E27FC236}">
                <a16:creationId xmlns:a16="http://schemas.microsoft.com/office/drawing/2014/main" id="{B497A385-0AB1-452E-8818-17513755F18F}"/>
              </a:ext>
            </a:extLst>
          </p:cNvPr>
          <p:cNvSpPr>
            <a:spLocks noChangeShapeType="1"/>
          </p:cNvSpPr>
          <p:nvPr/>
        </p:nvSpPr>
        <p:spPr bwMode="auto">
          <a:xfrm>
            <a:off x="6788150" y="2679700"/>
            <a:ext cx="38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80" name="Oval 48">
            <a:extLst>
              <a:ext uri="{FF2B5EF4-FFF2-40B4-BE49-F238E27FC236}">
                <a16:creationId xmlns:a16="http://schemas.microsoft.com/office/drawing/2014/main" id="{2354F3D6-CCB0-488D-A8FC-D3D0E2AD82D0}"/>
              </a:ext>
            </a:extLst>
          </p:cNvPr>
          <p:cNvSpPr>
            <a:spLocks noChangeArrowheads="1"/>
          </p:cNvSpPr>
          <p:nvPr/>
        </p:nvSpPr>
        <p:spPr bwMode="auto">
          <a:xfrm>
            <a:off x="7945438" y="21129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81" name="Oval 49">
            <a:extLst>
              <a:ext uri="{FF2B5EF4-FFF2-40B4-BE49-F238E27FC236}">
                <a16:creationId xmlns:a16="http://schemas.microsoft.com/office/drawing/2014/main" id="{960CDE88-D924-440A-A05C-1DE507CB3F1D}"/>
              </a:ext>
            </a:extLst>
          </p:cNvPr>
          <p:cNvSpPr>
            <a:spLocks noChangeArrowheads="1"/>
          </p:cNvSpPr>
          <p:nvPr/>
        </p:nvSpPr>
        <p:spPr bwMode="auto">
          <a:xfrm>
            <a:off x="7805738" y="21002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82" name="Oval 50">
            <a:extLst>
              <a:ext uri="{FF2B5EF4-FFF2-40B4-BE49-F238E27FC236}">
                <a16:creationId xmlns:a16="http://schemas.microsoft.com/office/drawing/2014/main" id="{D7EAD6E8-CFAC-43FF-8435-6D25592AFB71}"/>
              </a:ext>
            </a:extLst>
          </p:cNvPr>
          <p:cNvSpPr>
            <a:spLocks noChangeArrowheads="1"/>
          </p:cNvSpPr>
          <p:nvPr/>
        </p:nvSpPr>
        <p:spPr bwMode="auto">
          <a:xfrm>
            <a:off x="8212138" y="22653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83" name="Oval 51">
            <a:extLst>
              <a:ext uri="{FF2B5EF4-FFF2-40B4-BE49-F238E27FC236}">
                <a16:creationId xmlns:a16="http://schemas.microsoft.com/office/drawing/2014/main" id="{474784C3-17F0-434C-896B-6D77C0C20549}"/>
              </a:ext>
            </a:extLst>
          </p:cNvPr>
          <p:cNvSpPr>
            <a:spLocks noChangeArrowheads="1"/>
          </p:cNvSpPr>
          <p:nvPr/>
        </p:nvSpPr>
        <p:spPr bwMode="auto">
          <a:xfrm>
            <a:off x="8072438" y="21764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84" name="Line 52">
            <a:extLst>
              <a:ext uri="{FF2B5EF4-FFF2-40B4-BE49-F238E27FC236}">
                <a16:creationId xmlns:a16="http://schemas.microsoft.com/office/drawing/2014/main" id="{C1DDADA5-D60D-46AA-8FC2-EBCDB338FB8A}"/>
              </a:ext>
            </a:extLst>
          </p:cNvPr>
          <p:cNvSpPr>
            <a:spLocks noChangeShapeType="1"/>
          </p:cNvSpPr>
          <p:nvPr/>
        </p:nvSpPr>
        <p:spPr bwMode="auto">
          <a:xfrm flipH="1">
            <a:off x="3014664" y="3724276"/>
            <a:ext cx="9525" cy="20113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85" name="Line 53">
            <a:extLst>
              <a:ext uri="{FF2B5EF4-FFF2-40B4-BE49-F238E27FC236}">
                <a16:creationId xmlns:a16="http://schemas.microsoft.com/office/drawing/2014/main" id="{ACC947CF-2C9A-4CA4-B4F5-8DF71C515039}"/>
              </a:ext>
            </a:extLst>
          </p:cNvPr>
          <p:cNvSpPr>
            <a:spLocks noChangeShapeType="1"/>
          </p:cNvSpPr>
          <p:nvPr/>
        </p:nvSpPr>
        <p:spPr bwMode="auto">
          <a:xfrm>
            <a:off x="3014664" y="5741988"/>
            <a:ext cx="25812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86" name="Rectangle 54">
            <a:extLst>
              <a:ext uri="{FF2B5EF4-FFF2-40B4-BE49-F238E27FC236}">
                <a16:creationId xmlns:a16="http://schemas.microsoft.com/office/drawing/2014/main" id="{9CCBE5CF-001B-457C-BB40-DEE4452418C0}"/>
              </a:ext>
            </a:extLst>
          </p:cNvPr>
          <p:cNvSpPr>
            <a:spLocks noChangeArrowheads="1"/>
          </p:cNvSpPr>
          <p:nvPr/>
        </p:nvSpPr>
        <p:spPr bwMode="auto">
          <a:xfrm>
            <a:off x="2668589" y="4233864"/>
            <a:ext cx="36548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a:t>
            </a:r>
          </a:p>
        </p:txBody>
      </p:sp>
      <p:sp>
        <p:nvSpPr>
          <p:cNvPr id="18487" name="Rectangle 55">
            <a:extLst>
              <a:ext uri="{FF2B5EF4-FFF2-40B4-BE49-F238E27FC236}">
                <a16:creationId xmlns:a16="http://schemas.microsoft.com/office/drawing/2014/main" id="{E94272BB-2A2B-4FDF-9AA1-CEF29E0CF39F}"/>
              </a:ext>
            </a:extLst>
          </p:cNvPr>
          <p:cNvSpPr>
            <a:spLocks noChangeArrowheads="1"/>
          </p:cNvSpPr>
          <p:nvPr/>
        </p:nvSpPr>
        <p:spPr bwMode="auto">
          <a:xfrm>
            <a:off x="2862263" y="500062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a:t>
            </a:r>
          </a:p>
        </p:txBody>
      </p:sp>
      <p:sp>
        <p:nvSpPr>
          <p:cNvPr id="18488" name="Oval 56">
            <a:extLst>
              <a:ext uri="{FF2B5EF4-FFF2-40B4-BE49-F238E27FC236}">
                <a16:creationId xmlns:a16="http://schemas.microsoft.com/office/drawing/2014/main" id="{1D53BAD3-C6BE-4A2C-855E-C7271A7A9A5D}"/>
              </a:ext>
            </a:extLst>
          </p:cNvPr>
          <p:cNvSpPr>
            <a:spLocks noChangeArrowheads="1"/>
          </p:cNvSpPr>
          <p:nvPr/>
        </p:nvSpPr>
        <p:spPr bwMode="auto">
          <a:xfrm>
            <a:off x="4675188" y="39163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89" name="Oval 57">
            <a:extLst>
              <a:ext uri="{FF2B5EF4-FFF2-40B4-BE49-F238E27FC236}">
                <a16:creationId xmlns:a16="http://schemas.microsoft.com/office/drawing/2014/main" id="{5FE08F16-7737-460D-94FC-5D41B62ECA73}"/>
              </a:ext>
            </a:extLst>
          </p:cNvPr>
          <p:cNvSpPr>
            <a:spLocks noChangeArrowheads="1"/>
          </p:cNvSpPr>
          <p:nvPr/>
        </p:nvSpPr>
        <p:spPr bwMode="auto">
          <a:xfrm>
            <a:off x="4459288" y="45513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90" name="Oval 58">
            <a:extLst>
              <a:ext uri="{FF2B5EF4-FFF2-40B4-BE49-F238E27FC236}">
                <a16:creationId xmlns:a16="http://schemas.microsoft.com/office/drawing/2014/main" id="{B29B8407-80CB-4C2E-8323-EA4C0CD7D74C}"/>
              </a:ext>
            </a:extLst>
          </p:cNvPr>
          <p:cNvSpPr>
            <a:spLocks noChangeArrowheads="1"/>
          </p:cNvSpPr>
          <p:nvPr/>
        </p:nvSpPr>
        <p:spPr bwMode="auto">
          <a:xfrm>
            <a:off x="4725988" y="44243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91" name="Oval 59">
            <a:extLst>
              <a:ext uri="{FF2B5EF4-FFF2-40B4-BE49-F238E27FC236}">
                <a16:creationId xmlns:a16="http://schemas.microsoft.com/office/drawing/2014/main" id="{D9EB3BA2-9C0E-4E64-8FA9-FF2417FE4144}"/>
              </a:ext>
            </a:extLst>
          </p:cNvPr>
          <p:cNvSpPr>
            <a:spLocks noChangeArrowheads="1"/>
          </p:cNvSpPr>
          <p:nvPr/>
        </p:nvSpPr>
        <p:spPr bwMode="auto">
          <a:xfrm>
            <a:off x="3481388" y="50212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92" name="Oval 60">
            <a:extLst>
              <a:ext uri="{FF2B5EF4-FFF2-40B4-BE49-F238E27FC236}">
                <a16:creationId xmlns:a16="http://schemas.microsoft.com/office/drawing/2014/main" id="{7775E13D-BFF9-4352-8A8E-1E1CF8A05488}"/>
              </a:ext>
            </a:extLst>
          </p:cNvPr>
          <p:cNvSpPr>
            <a:spLocks noChangeArrowheads="1"/>
          </p:cNvSpPr>
          <p:nvPr/>
        </p:nvSpPr>
        <p:spPr bwMode="auto">
          <a:xfrm>
            <a:off x="3608388" y="49577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93" name="Oval 61">
            <a:extLst>
              <a:ext uri="{FF2B5EF4-FFF2-40B4-BE49-F238E27FC236}">
                <a16:creationId xmlns:a16="http://schemas.microsoft.com/office/drawing/2014/main" id="{1F742275-6354-4C23-9620-BAF90E20C0A7}"/>
              </a:ext>
            </a:extLst>
          </p:cNvPr>
          <p:cNvSpPr>
            <a:spLocks noChangeArrowheads="1"/>
          </p:cNvSpPr>
          <p:nvPr/>
        </p:nvSpPr>
        <p:spPr bwMode="auto">
          <a:xfrm>
            <a:off x="4217988" y="46656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94" name="Oval 62">
            <a:extLst>
              <a:ext uri="{FF2B5EF4-FFF2-40B4-BE49-F238E27FC236}">
                <a16:creationId xmlns:a16="http://schemas.microsoft.com/office/drawing/2014/main" id="{5532A1AC-674D-4FA2-8481-5A89D5E2D490}"/>
              </a:ext>
            </a:extLst>
          </p:cNvPr>
          <p:cNvSpPr>
            <a:spLocks noChangeArrowheads="1"/>
          </p:cNvSpPr>
          <p:nvPr/>
        </p:nvSpPr>
        <p:spPr bwMode="auto">
          <a:xfrm>
            <a:off x="3735388" y="48942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95" name="Rectangle 63">
            <a:extLst>
              <a:ext uri="{FF2B5EF4-FFF2-40B4-BE49-F238E27FC236}">
                <a16:creationId xmlns:a16="http://schemas.microsoft.com/office/drawing/2014/main" id="{E322D85C-9CB2-4FD9-A88D-0A9B9669F7F0}"/>
              </a:ext>
            </a:extLst>
          </p:cNvPr>
          <p:cNvSpPr>
            <a:spLocks noChangeArrowheads="1"/>
          </p:cNvSpPr>
          <p:nvPr/>
        </p:nvSpPr>
        <p:spPr bwMode="auto">
          <a:xfrm>
            <a:off x="2427289" y="3689350"/>
            <a:ext cx="42639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III</a:t>
            </a:r>
          </a:p>
        </p:txBody>
      </p:sp>
      <p:sp>
        <p:nvSpPr>
          <p:cNvPr id="18496" name="Line 64">
            <a:extLst>
              <a:ext uri="{FF2B5EF4-FFF2-40B4-BE49-F238E27FC236}">
                <a16:creationId xmlns:a16="http://schemas.microsoft.com/office/drawing/2014/main" id="{7319ECBC-3244-4253-A509-0C8F8F237161}"/>
              </a:ext>
            </a:extLst>
          </p:cNvPr>
          <p:cNvSpPr>
            <a:spLocks noChangeShapeType="1"/>
          </p:cNvSpPr>
          <p:nvPr/>
        </p:nvSpPr>
        <p:spPr bwMode="auto">
          <a:xfrm>
            <a:off x="3479800" y="5753100"/>
            <a:ext cx="0" cy="5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97" name="Line 65">
            <a:extLst>
              <a:ext uri="{FF2B5EF4-FFF2-40B4-BE49-F238E27FC236}">
                <a16:creationId xmlns:a16="http://schemas.microsoft.com/office/drawing/2014/main" id="{A3437FE5-2395-4B09-82BD-614C36BB13D0}"/>
              </a:ext>
            </a:extLst>
          </p:cNvPr>
          <p:cNvSpPr>
            <a:spLocks noChangeShapeType="1"/>
          </p:cNvSpPr>
          <p:nvPr/>
        </p:nvSpPr>
        <p:spPr bwMode="auto">
          <a:xfrm>
            <a:off x="4673600" y="5753100"/>
            <a:ext cx="0" cy="5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98" name="Line 66">
            <a:extLst>
              <a:ext uri="{FF2B5EF4-FFF2-40B4-BE49-F238E27FC236}">
                <a16:creationId xmlns:a16="http://schemas.microsoft.com/office/drawing/2014/main" id="{B3C18B0B-072E-49BF-B91C-EA1D815A2A26}"/>
              </a:ext>
            </a:extLst>
          </p:cNvPr>
          <p:cNvSpPr>
            <a:spLocks noChangeShapeType="1"/>
          </p:cNvSpPr>
          <p:nvPr/>
        </p:nvSpPr>
        <p:spPr bwMode="auto">
          <a:xfrm>
            <a:off x="2959100" y="4381500"/>
            <a:ext cx="38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99" name="Line 67">
            <a:extLst>
              <a:ext uri="{FF2B5EF4-FFF2-40B4-BE49-F238E27FC236}">
                <a16:creationId xmlns:a16="http://schemas.microsoft.com/office/drawing/2014/main" id="{CA73C306-7A5A-4EC6-9CFF-1823719E5552}"/>
              </a:ext>
            </a:extLst>
          </p:cNvPr>
          <p:cNvSpPr>
            <a:spLocks noChangeShapeType="1"/>
          </p:cNvSpPr>
          <p:nvPr/>
        </p:nvSpPr>
        <p:spPr bwMode="auto">
          <a:xfrm>
            <a:off x="2959100" y="5080000"/>
            <a:ext cx="38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00" name="Oval 68">
            <a:extLst>
              <a:ext uri="{FF2B5EF4-FFF2-40B4-BE49-F238E27FC236}">
                <a16:creationId xmlns:a16="http://schemas.microsoft.com/office/drawing/2014/main" id="{CDBB45A8-E417-4AA8-A4F1-93B8A2838777}"/>
              </a:ext>
            </a:extLst>
          </p:cNvPr>
          <p:cNvSpPr>
            <a:spLocks noChangeArrowheads="1"/>
          </p:cNvSpPr>
          <p:nvPr/>
        </p:nvSpPr>
        <p:spPr bwMode="auto">
          <a:xfrm>
            <a:off x="3976688" y="47799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01" name="Oval 69">
            <a:extLst>
              <a:ext uri="{FF2B5EF4-FFF2-40B4-BE49-F238E27FC236}">
                <a16:creationId xmlns:a16="http://schemas.microsoft.com/office/drawing/2014/main" id="{8203A690-DDBF-4ED2-A77C-0A21B7C7DB10}"/>
              </a:ext>
            </a:extLst>
          </p:cNvPr>
          <p:cNvSpPr>
            <a:spLocks noChangeArrowheads="1"/>
          </p:cNvSpPr>
          <p:nvPr/>
        </p:nvSpPr>
        <p:spPr bwMode="auto">
          <a:xfrm>
            <a:off x="3849688" y="48307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02" name="Oval 70">
            <a:extLst>
              <a:ext uri="{FF2B5EF4-FFF2-40B4-BE49-F238E27FC236}">
                <a16:creationId xmlns:a16="http://schemas.microsoft.com/office/drawing/2014/main" id="{DB2C0905-06A8-4099-B52C-39815AAE3955}"/>
              </a:ext>
            </a:extLst>
          </p:cNvPr>
          <p:cNvSpPr>
            <a:spLocks noChangeArrowheads="1"/>
          </p:cNvSpPr>
          <p:nvPr/>
        </p:nvSpPr>
        <p:spPr bwMode="auto">
          <a:xfrm>
            <a:off x="4332288" y="46021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03" name="Oval 71">
            <a:extLst>
              <a:ext uri="{FF2B5EF4-FFF2-40B4-BE49-F238E27FC236}">
                <a16:creationId xmlns:a16="http://schemas.microsoft.com/office/drawing/2014/main" id="{154FE173-132D-4F6E-B229-AD5E02FA942F}"/>
              </a:ext>
            </a:extLst>
          </p:cNvPr>
          <p:cNvSpPr>
            <a:spLocks noChangeArrowheads="1"/>
          </p:cNvSpPr>
          <p:nvPr/>
        </p:nvSpPr>
        <p:spPr bwMode="auto">
          <a:xfrm>
            <a:off x="4103688" y="47164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04" name="Line 72">
            <a:extLst>
              <a:ext uri="{FF2B5EF4-FFF2-40B4-BE49-F238E27FC236}">
                <a16:creationId xmlns:a16="http://schemas.microsoft.com/office/drawing/2014/main" id="{4C13040C-0B0B-4E6D-96F4-FF589D121BA8}"/>
              </a:ext>
            </a:extLst>
          </p:cNvPr>
          <p:cNvSpPr>
            <a:spLocks noChangeShapeType="1"/>
          </p:cNvSpPr>
          <p:nvPr/>
        </p:nvSpPr>
        <p:spPr bwMode="auto">
          <a:xfrm>
            <a:off x="6838951" y="3792538"/>
            <a:ext cx="4763" cy="19431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05" name="Line 73">
            <a:extLst>
              <a:ext uri="{FF2B5EF4-FFF2-40B4-BE49-F238E27FC236}">
                <a16:creationId xmlns:a16="http://schemas.microsoft.com/office/drawing/2014/main" id="{A4158AEB-6377-4B89-83E0-D14C6FA82A63}"/>
              </a:ext>
            </a:extLst>
          </p:cNvPr>
          <p:cNvSpPr>
            <a:spLocks noChangeShapeType="1"/>
          </p:cNvSpPr>
          <p:nvPr/>
        </p:nvSpPr>
        <p:spPr bwMode="auto">
          <a:xfrm>
            <a:off x="6843714" y="5741988"/>
            <a:ext cx="25812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06" name="Rectangle 74">
            <a:extLst>
              <a:ext uri="{FF2B5EF4-FFF2-40B4-BE49-F238E27FC236}">
                <a16:creationId xmlns:a16="http://schemas.microsoft.com/office/drawing/2014/main" id="{178239ED-80F8-4AF6-98D4-39D46B9503E6}"/>
              </a:ext>
            </a:extLst>
          </p:cNvPr>
          <p:cNvSpPr>
            <a:spLocks noChangeArrowheads="1"/>
          </p:cNvSpPr>
          <p:nvPr/>
        </p:nvSpPr>
        <p:spPr bwMode="auto">
          <a:xfrm>
            <a:off x="6497639" y="4233864"/>
            <a:ext cx="36548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a:t>
            </a:r>
          </a:p>
        </p:txBody>
      </p:sp>
      <p:sp>
        <p:nvSpPr>
          <p:cNvPr id="18507" name="Rectangle 75">
            <a:extLst>
              <a:ext uri="{FF2B5EF4-FFF2-40B4-BE49-F238E27FC236}">
                <a16:creationId xmlns:a16="http://schemas.microsoft.com/office/drawing/2014/main" id="{82DD1B3F-31BB-4BCA-8D86-C1515D9741CA}"/>
              </a:ext>
            </a:extLst>
          </p:cNvPr>
          <p:cNvSpPr>
            <a:spLocks noChangeArrowheads="1"/>
          </p:cNvSpPr>
          <p:nvPr/>
        </p:nvSpPr>
        <p:spPr bwMode="auto">
          <a:xfrm>
            <a:off x="6586539" y="4954589"/>
            <a:ext cx="27571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a:t>
            </a:r>
          </a:p>
        </p:txBody>
      </p:sp>
      <p:sp>
        <p:nvSpPr>
          <p:cNvPr id="18508" name="Oval 76">
            <a:extLst>
              <a:ext uri="{FF2B5EF4-FFF2-40B4-BE49-F238E27FC236}">
                <a16:creationId xmlns:a16="http://schemas.microsoft.com/office/drawing/2014/main" id="{B4552E41-B465-4F17-936E-30A875346212}"/>
              </a:ext>
            </a:extLst>
          </p:cNvPr>
          <p:cNvSpPr>
            <a:spLocks noChangeArrowheads="1"/>
          </p:cNvSpPr>
          <p:nvPr/>
        </p:nvSpPr>
        <p:spPr bwMode="auto">
          <a:xfrm>
            <a:off x="7767638" y="52244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09" name="Oval 77">
            <a:extLst>
              <a:ext uri="{FF2B5EF4-FFF2-40B4-BE49-F238E27FC236}">
                <a16:creationId xmlns:a16="http://schemas.microsoft.com/office/drawing/2014/main" id="{0568C548-5773-47B2-9E89-6A5FD8DCD8EA}"/>
              </a:ext>
            </a:extLst>
          </p:cNvPr>
          <p:cNvSpPr>
            <a:spLocks noChangeArrowheads="1"/>
          </p:cNvSpPr>
          <p:nvPr/>
        </p:nvSpPr>
        <p:spPr bwMode="auto">
          <a:xfrm>
            <a:off x="7767638" y="50847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10" name="Oval 78">
            <a:extLst>
              <a:ext uri="{FF2B5EF4-FFF2-40B4-BE49-F238E27FC236}">
                <a16:creationId xmlns:a16="http://schemas.microsoft.com/office/drawing/2014/main" id="{AF915B1E-2510-41E0-B5D4-D3792051AAA1}"/>
              </a:ext>
            </a:extLst>
          </p:cNvPr>
          <p:cNvSpPr>
            <a:spLocks noChangeArrowheads="1"/>
          </p:cNvSpPr>
          <p:nvPr/>
        </p:nvSpPr>
        <p:spPr bwMode="auto">
          <a:xfrm>
            <a:off x="7767638" y="54657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11" name="Oval 79">
            <a:extLst>
              <a:ext uri="{FF2B5EF4-FFF2-40B4-BE49-F238E27FC236}">
                <a16:creationId xmlns:a16="http://schemas.microsoft.com/office/drawing/2014/main" id="{E4B9BCC5-35F1-47BA-94F3-9D5DB8782920}"/>
              </a:ext>
            </a:extLst>
          </p:cNvPr>
          <p:cNvSpPr>
            <a:spLocks noChangeArrowheads="1"/>
          </p:cNvSpPr>
          <p:nvPr/>
        </p:nvSpPr>
        <p:spPr bwMode="auto">
          <a:xfrm>
            <a:off x="7767638" y="53514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12" name="Oval 80">
            <a:extLst>
              <a:ext uri="{FF2B5EF4-FFF2-40B4-BE49-F238E27FC236}">
                <a16:creationId xmlns:a16="http://schemas.microsoft.com/office/drawing/2014/main" id="{8E870BE3-1D81-450A-A16B-96F2438368D6}"/>
              </a:ext>
            </a:extLst>
          </p:cNvPr>
          <p:cNvSpPr>
            <a:spLocks noChangeArrowheads="1"/>
          </p:cNvSpPr>
          <p:nvPr/>
        </p:nvSpPr>
        <p:spPr bwMode="auto">
          <a:xfrm>
            <a:off x="7767638" y="43481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13" name="Rectangle 81">
            <a:extLst>
              <a:ext uri="{FF2B5EF4-FFF2-40B4-BE49-F238E27FC236}">
                <a16:creationId xmlns:a16="http://schemas.microsoft.com/office/drawing/2014/main" id="{FE9E0AC1-24A8-4CF5-8F47-6DBEEA3A5A26}"/>
              </a:ext>
            </a:extLst>
          </p:cNvPr>
          <p:cNvSpPr>
            <a:spLocks noChangeArrowheads="1"/>
          </p:cNvSpPr>
          <p:nvPr/>
        </p:nvSpPr>
        <p:spPr bwMode="auto">
          <a:xfrm>
            <a:off x="6332539" y="3765550"/>
            <a:ext cx="409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IV</a:t>
            </a:r>
          </a:p>
        </p:txBody>
      </p:sp>
      <p:sp>
        <p:nvSpPr>
          <p:cNvPr id="18514" name="Line 82">
            <a:extLst>
              <a:ext uri="{FF2B5EF4-FFF2-40B4-BE49-F238E27FC236}">
                <a16:creationId xmlns:a16="http://schemas.microsoft.com/office/drawing/2014/main" id="{08EE624F-34E4-4279-86FC-C7CB52E01EBB}"/>
              </a:ext>
            </a:extLst>
          </p:cNvPr>
          <p:cNvSpPr>
            <a:spLocks noChangeShapeType="1"/>
          </p:cNvSpPr>
          <p:nvPr/>
        </p:nvSpPr>
        <p:spPr bwMode="auto">
          <a:xfrm>
            <a:off x="7308850" y="5753100"/>
            <a:ext cx="0" cy="5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15" name="Line 83">
            <a:extLst>
              <a:ext uri="{FF2B5EF4-FFF2-40B4-BE49-F238E27FC236}">
                <a16:creationId xmlns:a16="http://schemas.microsoft.com/office/drawing/2014/main" id="{02355109-A0E6-48C5-8B02-45ACD02D59E0}"/>
              </a:ext>
            </a:extLst>
          </p:cNvPr>
          <p:cNvSpPr>
            <a:spLocks noChangeShapeType="1"/>
          </p:cNvSpPr>
          <p:nvPr/>
        </p:nvSpPr>
        <p:spPr bwMode="auto">
          <a:xfrm>
            <a:off x="8502650" y="5753100"/>
            <a:ext cx="0" cy="5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16" name="Line 84">
            <a:extLst>
              <a:ext uri="{FF2B5EF4-FFF2-40B4-BE49-F238E27FC236}">
                <a16:creationId xmlns:a16="http://schemas.microsoft.com/office/drawing/2014/main" id="{BF12EAE2-C732-49B9-8742-3CBBA1B62495}"/>
              </a:ext>
            </a:extLst>
          </p:cNvPr>
          <p:cNvSpPr>
            <a:spLocks noChangeShapeType="1"/>
          </p:cNvSpPr>
          <p:nvPr/>
        </p:nvSpPr>
        <p:spPr bwMode="auto">
          <a:xfrm>
            <a:off x="6788150" y="4381500"/>
            <a:ext cx="38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17" name="Line 85">
            <a:extLst>
              <a:ext uri="{FF2B5EF4-FFF2-40B4-BE49-F238E27FC236}">
                <a16:creationId xmlns:a16="http://schemas.microsoft.com/office/drawing/2014/main" id="{85500B50-9953-410F-8B30-374DA7BFAF00}"/>
              </a:ext>
            </a:extLst>
          </p:cNvPr>
          <p:cNvSpPr>
            <a:spLocks noChangeShapeType="1"/>
          </p:cNvSpPr>
          <p:nvPr/>
        </p:nvSpPr>
        <p:spPr bwMode="auto">
          <a:xfrm>
            <a:off x="6788150" y="5080000"/>
            <a:ext cx="38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18" name="Oval 86">
            <a:extLst>
              <a:ext uri="{FF2B5EF4-FFF2-40B4-BE49-F238E27FC236}">
                <a16:creationId xmlns:a16="http://schemas.microsoft.com/office/drawing/2014/main" id="{E9FC32E7-5B2F-4D99-B5F0-65DA1895F682}"/>
              </a:ext>
            </a:extLst>
          </p:cNvPr>
          <p:cNvSpPr>
            <a:spLocks noChangeArrowheads="1"/>
          </p:cNvSpPr>
          <p:nvPr/>
        </p:nvSpPr>
        <p:spPr bwMode="auto">
          <a:xfrm>
            <a:off x="7767638" y="46402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19" name="Oval 87">
            <a:extLst>
              <a:ext uri="{FF2B5EF4-FFF2-40B4-BE49-F238E27FC236}">
                <a16:creationId xmlns:a16="http://schemas.microsoft.com/office/drawing/2014/main" id="{DD779022-46FA-4584-8432-AD7CA050BD06}"/>
              </a:ext>
            </a:extLst>
          </p:cNvPr>
          <p:cNvSpPr>
            <a:spLocks noChangeArrowheads="1"/>
          </p:cNvSpPr>
          <p:nvPr/>
        </p:nvSpPr>
        <p:spPr bwMode="auto">
          <a:xfrm>
            <a:off x="7767638" y="45005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20" name="Oval 88">
            <a:extLst>
              <a:ext uri="{FF2B5EF4-FFF2-40B4-BE49-F238E27FC236}">
                <a16:creationId xmlns:a16="http://schemas.microsoft.com/office/drawing/2014/main" id="{2A223842-DCDC-43F8-A63D-A7820006AD35}"/>
              </a:ext>
            </a:extLst>
          </p:cNvPr>
          <p:cNvSpPr>
            <a:spLocks noChangeArrowheads="1"/>
          </p:cNvSpPr>
          <p:nvPr/>
        </p:nvSpPr>
        <p:spPr bwMode="auto">
          <a:xfrm>
            <a:off x="7767638" y="49196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21" name="Oval 89">
            <a:extLst>
              <a:ext uri="{FF2B5EF4-FFF2-40B4-BE49-F238E27FC236}">
                <a16:creationId xmlns:a16="http://schemas.microsoft.com/office/drawing/2014/main" id="{B0F123AA-0B48-42EE-B269-962069C82A47}"/>
              </a:ext>
            </a:extLst>
          </p:cNvPr>
          <p:cNvSpPr>
            <a:spLocks noChangeArrowheads="1"/>
          </p:cNvSpPr>
          <p:nvPr/>
        </p:nvSpPr>
        <p:spPr bwMode="auto">
          <a:xfrm>
            <a:off x="7767638" y="47799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22" name="Oval 90">
            <a:extLst>
              <a:ext uri="{FF2B5EF4-FFF2-40B4-BE49-F238E27FC236}">
                <a16:creationId xmlns:a16="http://schemas.microsoft.com/office/drawing/2014/main" id="{9E3D5E36-D9C9-4E3D-B228-5FAD49987111}"/>
              </a:ext>
            </a:extLst>
          </p:cNvPr>
          <p:cNvSpPr>
            <a:spLocks noChangeArrowheads="1"/>
          </p:cNvSpPr>
          <p:nvPr/>
        </p:nvSpPr>
        <p:spPr bwMode="auto">
          <a:xfrm>
            <a:off x="9177338" y="4081463"/>
            <a:ext cx="44450" cy="44450"/>
          </a:xfrm>
          <a:prstGeom prst="ellipse">
            <a:avLst/>
          </a:prstGeom>
          <a:solidFill>
            <a:schemeClr val="tx1"/>
          </a:solidFill>
          <a:ln w="12700">
            <a:solidFill>
              <a:schemeClr val="tx1"/>
            </a:solidFill>
            <a:round/>
            <a:headEnd/>
            <a:tailEnd/>
          </a:ln>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523" name="Rectangle 91">
            <a:extLst>
              <a:ext uri="{FF2B5EF4-FFF2-40B4-BE49-F238E27FC236}">
                <a16:creationId xmlns:a16="http://schemas.microsoft.com/office/drawing/2014/main" id="{4997D08F-FF38-48C4-AB90-E734785BD472}"/>
              </a:ext>
            </a:extLst>
          </p:cNvPr>
          <p:cNvSpPr>
            <a:spLocks noChangeArrowheads="1"/>
          </p:cNvSpPr>
          <p:nvPr/>
        </p:nvSpPr>
        <p:spPr bwMode="auto">
          <a:xfrm>
            <a:off x="1603376" y="6238876"/>
            <a:ext cx="88423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F.J. Anscombe,  “Graphs in  Statistical Analysis,” American Statistician, 37 (February 1973), 17-21.</a:t>
            </a:r>
          </a:p>
        </p:txBody>
      </p:sp>
      <p:sp>
        <p:nvSpPr>
          <p:cNvPr id="18524" name="Rectangle 92">
            <a:extLst>
              <a:ext uri="{FF2B5EF4-FFF2-40B4-BE49-F238E27FC236}">
                <a16:creationId xmlns:a16="http://schemas.microsoft.com/office/drawing/2014/main" id="{778E8882-8EDF-4932-A261-EB1EB3197CF7}"/>
              </a:ext>
            </a:extLst>
          </p:cNvPr>
          <p:cNvSpPr>
            <a:spLocks noGrp="1" noChangeArrowheads="1"/>
          </p:cNvSpPr>
          <p:nvPr>
            <p:ph type="title"/>
          </p:nvPr>
        </p:nvSpPr>
        <p:spPr>
          <a:xfrm>
            <a:off x="1854200" y="0"/>
            <a:ext cx="9067800" cy="1143000"/>
          </a:xfrm>
          <a:noFill/>
        </p:spPr>
        <p:txBody>
          <a:bodyPr vert="horz" wrap="square" lIns="92075" tIns="46038" rIns="92075" bIns="46038" numCol="1" anchor="ctr" anchorCtr="0" compatLnSpc="1">
            <a:prstTxWarp prst="textNoShape">
              <a:avLst/>
            </a:prstTxWarp>
          </a:bodyPr>
          <a:lstStyle/>
          <a:p>
            <a:pPr eaLnBrk="1" hangingPunct="1">
              <a:tabLst>
                <a:tab pos="3662363" algn="l"/>
              </a:tabLst>
            </a:pPr>
            <a:r>
              <a:rPr lang="en-US" altLang="en-US"/>
              <a:t>Data: After Visualization</a:t>
            </a:r>
          </a:p>
        </p:txBody>
      </p:sp>
      <p:sp>
        <p:nvSpPr>
          <p:cNvPr id="18525" name="Text Box 93">
            <a:extLst>
              <a:ext uri="{FF2B5EF4-FFF2-40B4-BE49-F238E27FC236}">
                <a16:creationId xmlns:a16="http://schemas.microsoft.com/office/drawing/2014/main" id="{FBC89BE4-B87B-45D1-A431-AC6EEBCB2933}"/>
              </a:ext>
            </a:extLst>
          </p:cNvPr>
          <p:cNvSpPr txBox="1">
            <a:spLocks noChangeArrowheads="1"/>
          </p:cNvSpPr>
          <p:nvPr/>
        </p:nvSpPr>
        <p:spPr bwMode="auto">
          <a:xfrm>
            <a:off x="2478088" y="277336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sm" len="med"/>
              </a14:hiddenLine>
            </a:ext>
          </a:extLst>
        </p:spPr>
        <p:txBody>
          <a:bodyPr wrap="none">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600" b="0" i="0" u="none" strike="noStrike" kern="1200" cap="none" spc="0" normalizeH="0" baseline="0" noProof="0">
              <a:ln>
                <a:noFill/>
              </a:ln>
              <a:solidFill>
                <a:srgbClr val="000000"/>
              </a:solidFill>
              <a:effectLst/>
              <a:uLnTx/>
              <a:uFillTx/>
              <a:latin typeface="Verdana" panose="020B0604030504040204" pitchFamily="34" charset="0"/>
              <a:ea typeface="+mn-ea"/>
              <a:cs typeface="Arial" panose="020B0604020202020204"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TextBox 1">
            <a:extLst>
              <a:ext uri="{FF2B5EF4-FFF2-40B4-BE49-F238E27FC236}">
                <a16:creationId xmlns:a16="http://schemas.microsoft.com/office/drawing/2014/main" id="{A495A199-AFB4-4D2C-90CD-98F48BE2083D}"/>
              </a:ext>
            </a:extLst>
          </p:cNvPr>
          <p:cNvSpPr txBox="1">
            <a:spLocks noChangeArrowheads="1"/>
          </p:cNvSpPr>
          <p:nvPr/>
        </p:nvSpPr>
        <p:spPr bwMode="auto">
          <a:xfrm>
            <a:off x="2667000" y="1981201"/>
            <a:ext cx="62484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Humans can distinguish differences in line length, shape </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orientation, size, placement on page, and color with </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minimum cognitive processing effort.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22C4419D-954B-48DA-A082-FA25648F9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6364"/>
            <a:ext cx="9075738" cy="637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4103A929-61F3-41AD-B7F6-977F64C2C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EA2D11E-CB9C-4267-920F-3A33E37F74B4}"/>
              </a:ext>
            </a:extLst>
          </p:cNvPr>
          <p:cNvSpPr>
            <a:spLocks noGrp="1" noChangeArrowheads="1"/>
          </p:cNvSpPr>
          <p:nvPr>
            <p:ph type="title"/>
          </p:nvPr>
        </p:nvSpPr>
        <p:spPr>
          <a:xfrm>
            <a:off x="1981200" y="304800"/>
            <a:ext cx="7543800" cy="914400"/>
          </a:xfrm>
        </p:spPr>
        <p:txBody>
          <a:bodyPr/>
          <a:lstStyle/>
          <a:p>
            <a:r>
              <a:rPr lang="en-US" altLang="en-US"/>
              <a:t>Traditional, familiar visualizations</a:t>
            </a:r>
          </a:p>
        </p:txBody>
      </p:sp>
      <p:sp>
        <p:nvSpPr>
          <p:cNvPr id="24579" name="Content Placeholder 2">
            <a:extLst>
              <a:ext uri="{FF2B5EF4-FFF2-40B4-BE49-F238E27FC236}">
                <a16:creationId xmlns:a16="http://schemas.microsoft.com/office/drawing/2014/main" id="{62F8624C-749F-405D-A909-1A9FE31D7B07}"/>
              </a:ext>
            </a:extLst>
          </p:cNvPr>
          <p:cNvSpPr>
            <a:spLocks noGrp="1" noChangeArrowheads="1"/>
          </p:cNvSpPr>
          <p:nvPr>
            <p:ph idx="1"/>
          </p:nvPr>
        </p:nvSpPr>
        <p:spPr>
          <a:xfrm>
            <a:off x="1981200" y="1752601"/>
            <a:ext cx="8229600" cy="4378325"/>
          </a:xfrm>
        </p:spPr>
        <p:txBody>
          <a:bodyPr/>
          <a:lstStyle/>
          <a:p>
            <a:r>
              <a:rPr lang="en-US" altLang="en-US"/>
              <a:t>Reports (yes, a report is a visualization)</a:t>
            </a:r>
          </a:p>
          <a:p>
            <a:r>
              <a:rPr lang="en-US" altLang="en-US"/>
              <a:t>Bar charts</a:t>
            </a:r>
          </a:p>
          <a:p>
            <a:r>
              <a:rPr lang="en-US" altLang="en-US"/>
              <a:t>Line charts</a:t>
            </a:r>
          </a:p>
          <a:p>
            <a:r>
              <a:rPr lang="en-US" altLang="en-US"/>
              <a:t>Pie charts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C74154E-78C4-4A39-8796-E6E037CE899B}"/>
              </a:ext>
            </a:extLst>
          </p:cNvPr>
          <p:cNvSpPr>
            <a:spLocks noGrp="1" noChangeArrowheads="1"/>
          </p:cNvSpPr>
          <p:nvPr>
            <p:ph type="title"/>
          </p:nvPr>
        </p:nvSpPr>
        <p:spPr>
          <a:xfrm>
            <a:off x="1981200" y="304800"/>
            <a:ext cx="7543800" cy="990600"/>
          </a:xfrm>
        </p:spPr>
        <p:txBody>
          <a:bodyPr/>
          <a:lstStyle/>
          <a:p>
            <a:pPr eaLnBrk="1" hangingPunct="1"/>
            <a:r>
              <a:rPr lang="en-US" altLang="en-US" b="0">
                <a:solidFill>
                  <a:schemeClr val="tx1"/>
                </a:solidFill>
              </a:rPr>
              <a:t>Sparklines Consist of </a:t>
            </a:r>
          </a:p>
        </p:txBody>
      </p:sp>
      <p:sp>
        <p:nvSpPr>
          <p:cNvPr id="25603" name="Rectangle 3">
            <a:extLst>
              <a:ext uri="{FF2B5EF4-FFF2-40B4-BE49-F238E27FC236}">
                <a16:creationId xmlns:a16="http://schemas.microsoft.com/office/drawing/2014/main" id="{C81DE50E-3C08-4AD6-9E6C-BD251D724342}"/>
              </a:ext>
            </a:extLst>
          </p:cNvPr>
          <p:cNvSpPr>
            <a:spLocks noGrp="1" noChangeArrowheads="1"/>
          </p:cNvSpPr>
          <p:nvPr>
            <p:ph type="body" idx="1"/>
          </p:nvPr>
        </p:nvSpPr>
        <p:spPr>
          <a:xfrm>
            <a:off x="1981200" y="1676401"/>
            <a:ext cx="8229600" cy="4454525"/>
          </a:xfrm>
        </p:spPr>
        <p:txBody>
          <a:bodyPr/>
          <a:lstStyle/>
          <a:p>
            <a:pPr eaLnBrk="1" hangingPunct="1"/>
            <a:r>
              <a:rPr lang="en-US" altLang="en-US"/>
              <a:t>A single line that shows a performance metric over time</a:t>
            </a:r>
          </a:p>
          <a:p>
            <a:pPr eaLnBrk="1" hangingPunct="1"/>
            <a:r>
              <a:rPr lang="en-US" altLang="en-US"/>
              <a:t>The current value</a:t>
            </a:r>
          </a:p>
          <a:p>
            <a:pPr eaLnBrk="1" hangingPunct="1"/>
            <a:r>
              <a:rPr lang="en-US" altLang="en-US"/>
              <a:t>There is no scale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extBox 1">
            <a:extLst>
              <a:ext uri="{FF2B5EF4-FFF2-40B4-BE49-F238E27FC236}">
                <a16:creationId xmlns:a16="http://schemas.microsoft.com/office/drawing/2014/main" id="{1D460A7A-FB9A-4848-A144-58629BCFD1E4}"/>
              </a:ext>
            </a:extLst>
          </p:cNvPr>
          <p:cNvSpPr txBox="1">
            <a:spLocks noChangeArrowheads="1"/>
          </p:cNvSpPr>
          <p:nvPr/>
        </p:nvSpPr>
        <p:spPr bwMode="auto">
          <a:xfrm>
            <a:off x="2743200" y="533400"/>
            <a:ext cx="6553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Somewhat familiar visualizations</a:t>
            </a:r>
          </a:p>
        </p:txBody>
      </p:sp>
      <p:pic>
        <p:nvPicPr>
          <p:cNvPr id="27651" name="Picture 4">
            <a:extLst>
              <a:ext uri="{FF2B5EF4-FFF2-40B4-BE49-F238E27FC236}">
                <a16:creationId xmlns:a16="http://schemas.microsoft.com/office/drawing/2014/main" id="{7DAA3A87-4495-4D36-ACF5-8CE9B333C8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2133601"/>
            <a:ext cx="51435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5">
            <a:extLst>
              <a:ext uri="{FF2B5EF4-FFF2-40B4-BE49-F238E27FC236}">
                <a16:creationId xmlns:a16="http://schemas.microsoft.com/office/drawing/2014/main" id="{53120DB5-7244-4329-B46F-B8EB8D9B7178}"/>
              </a:ext>
            </a:extLst>
          </p:cNvPr>
          <p:cNvSpPr txBox="1">
            <a:spLocks noChangeArrowheads="1"/>
          </p:cNvSpPr>
          <p:nvPr/>
        </p:nvSpPr>
        <p:spPr bwMode="auto">
          <a:xfrm>
            <a:off x="4876800" y="5170488"/>
            <a:ext cx="190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Sparkline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C415CD7-D620-4BC2-ACE8-299061A856A8}"/>
              </a:ext>
            </a:extLst>
          </p:cNvPr>
          <p:cNvSpPr>
            <a:spLocks noGrp="1" noChangeArrowheads="1"/>
          </p:cNvSpPr>
          <p:nvPr>
            <p:ph type="title"/>
          </p:nvPr>
        </p:nvSpPr>
        <p:spPr>
          <a:xfrm>
            <a:off x="1981200" y="304800"/>
            <a:ext cx="7543800" cy="1066800"/>
          </a:xfrm>
        </p:spPr>
        <p:txBody>
          <a:bodyPr/>
          <a:lstStyle/>
          <a:p>
            <a:pPr eaLnBrk="1" hangingPunct="1"/>
            <a:r>
              <a:rPr lang="en-US" altLang="en-US" b="0">
                <a:solidFill>
                  <a:schemeClr val="tx1"/>
                </a:solidFill>
              </a:rPr>
              <a:t>Performance Bars Consist of</a:t>
            </a:r>
          </a:p>
        </p:txBody>
      </p:sp>
      <p:sp>
        <p:nvSpPr>
          <p:cNvPr id="28675" name="Rectangle 3">
            <a:extLst>
              <a:ext uri="{FF2B5EF4-FFF2-40B4-BE49-F238E27FC236}">
                <a16:creationId xmlns:a16="http://schemas.microsoft.com/office/drawing/2014/main" id="{59383542-FFD2-492D-A56E-AFA5ECCFAC41}"/>
              </a:ext>
            </a:extLst>
          </p:cNvPr>
          <p:cNvSpPr>
            <a:spLocks noGrp="1" noChangeArrowheads="1"/>
          </p:cNvSpPr>
          <p:nvPr>
            <p:ph type="body" idx="1"/>
          </p:nvPr>
        </p:nvSpPr>
        <p:spPr>
          <a:xfrm>
            <a:off x="1981200" y="1752601"/>
            <a:ext cx="8229600" cy="4378325"/>
          </a:xfrm>
        </p:spPr>
        <p:txBody>
          <a:bodyPr/>
          <a:lstStyle/>
          <a:p>
            <a:pPr eaLnBrk="1" hangingPunct="1">
              <a:lnSpc>
                <a:spcPct val="90000"/>
              </a:lnSpc>
            </a:pPr>
            <a:r>
              <a:rPr lang="en-US" altLang="en-US" sz="2400"/>
              <a:t>A text label to identify the measure</a:t>
            </a:r>
          </a:p>
          <a:p>
            <a:pPr eaLnBrk="1" hangingPunct="1">
              <a:lnSpc>
                <a:spcPct val="90000"/>
              </a:lnSpc>
            </a:pPr>
            <a:r>
              <a:rPr lang="en-US" altLang="en-US" sz="2400"/>
              <a:t>A bar to encode the value of the measure</a:t>
            </a:r>
          </a:p>
          <a:p>
            <a:pPr eaLnBrk="1" hangingPunct="1">
              <a:lnSpc>
                <a:spcPct val="90000"/>
              </a:lnSpc>
            </a:pPr>
            <a:r>
              <a:rPr lang="en-US" altLang="en-US" sz="2400"/>
              <a:t>One or more perpendicular short lines to encode comparative measures</a:t>
            </a:r>
          </a:p>
          <a:p>
            <a:pPr eaLnBrk="1" hangingPunct="1">
              <a:lnSpc>
                <a:spcPct val="90000"/>
              </a:lnSpc>
            </a:pPr>
            <a:r>
              <a:rPr lang="en-US" altLang="en-US" sz="2400"/>
              <a:t>A quantitative scale to place measures in the context of the range of potential values</a:t>
            </a:r>
          </a:p>
          <a:p>
            <a:pPr eaLnBrk="1" hangingPunct="1">
              <a:lnSpc>
                <a:spcPct val="90000"/>
              </a:lnSpc>
            </a:pPr>
            <a:r>
              <a:rPr lang="en-US" altLang="en-US" sz="2400"/>
              <a:t>Background fill measures to assign qualitative ranges to the quantitative scale to communicate an immediate evaluation of the measure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extBox 1">
            <a:extLst>
              <a:ext uri="{FF2B5EF4-FFF2-40B4-BE49-F238E27FC236}">
                <a16:creationId xmlns:a16="http://schemas.microsoft.com/office/drawing/2014/main" id="{134AFEAB-0F9B-4F35-8310-A112DB4A7665}"/>
              </a:ext>
            </a:extLst>
          </p:cNvPr>
          <p:cNvSpPr txBox="1">
            <a:spLocks noChangeArrowheads="1"/>
          </p:cNvSpPr>
          <p:nvPr/>
        </p:nvSpPr>
        <p:spPr bwMode="auto">
          <a:xfrm>
            <a:off x="2743200" y="533400"/>
            <a:ext cx="6553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Somewhat familiar visualizations</a:t>
            </a:r>
          </a:p>
        </p:txBody>
      </p:sp>
      <p:sp>
        <p:nvSpPr>
          <p:cNvPr id="30723" name="TextBox 5">
            <a:extLst>
              <a:ext uri="{FF2B5EF4-FFF2-40B4-BE49-F238E27FC236}">
                <a16:creationId xmlns:a16="http://schemas.microsoft.com/office/drawing/2014/main" id="{DCAAB961-FA17-4568-ADF0-50B8D65708F4}"/>
              </a:ext>
            </a:extLst>
          </p:cNvPr>
          <p:cNvSpPr txBox="1">
            <a:spLocks noChangeArrowheads="1"/>
          </p:cNvSpPr>
          <p:nvPr/>
        </p:nvSpPr>
        <p:spPr bwMode="auto">
          <a:xfrm>
            <a:off x="4038600" y="5170489"/>
            <a:ext cx="44958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 Performance bar</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(Also called Bullet charts)</a:t>
            </a: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p:txBody>
      </p:sp>
      <p:pic>
        <p:nvPicPr>
          <p:cNvPr id="30724" name="Picture 2">
            <a:extLst>
              <a:ext uri="{FF2B5EF4-FFF2-40B4-BE49-F238E27FC236}">
                <a16:creationId xmlns:a16="http://schemas.microsoft.com/office/drawing/2014/main" id="{52768EA0-2ED2-4236-9BD8-63BBF5669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914" y="2668588"/>
            <a:ext cx="80041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4DF1D1FC-5853-409E-BE29-8B2F7DA7E904}"/>
              </a:ext>
            </a:extLst>
          </p:cNvPr>
          <p:cNvSpPr txBox="1">
            <a:spLocks noChangeArrowheads="1"/>
          </p:cNvSpPr>
          <p:nvPr/>
        </p:nvSpPr>
        <p:spPr bwMode="auto">
          <a:xfrm>
            <a:off x="3200400" y="7620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9699" name="Text Box 3">
            <a:extLst>
              <a:ext uri="{FF2B5EF4-FFF2-40B4-BE49-F238E27FC236}">
                <a16:creationId xmlns:a16="http://schemas.microsoft.com/office/drawing/2014/main" id="{011C001C-912E-4D96-ADDD-6982141A0E35}"/>
              </a:ext>
            </a:extLst>
          </p:cNvPr>
          <p:cNvSpPr txBox="1">
            <a:spLocks noChangeArrowheads="1"/>
          </p:cNvSpPr>
          <p:nvPr/>
        </p:nvSpPr>
        <p:spPr bwMode="auto">
          <a:xfrm>
            <a:off x="2667000" y="914400"/>
            <a:ext cx="6858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5000A0"/>
              </a:buClr>
              <a:buSzPct val="70000"/>
              <a:buFont typeface="Wingdings" pitchFamily="2" charset="2"/>
              <a:buChar char="l"/>
              <a:defRPr sz="2800">
                <a:solidFill>
                  <a:schemeClr val="tx1"/>
                </a:solidFill>
                <a:latin typeface="Arial" charset="0"/>
                <a:cs typeface="Arial"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charset="0"/>
                <a:cs typeface="Arial"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charset="0"/>
                <a:cs typeface="Arial"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charset="0"/>
                <a:cs typeface="Arial"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charset="0"/>
                <a:cs typeface="Arial"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itchFamily="2" charset="2"/>
              <a:buNone/>
              <a:tabLst/>
              <a:defRPr/>
            </a:pPr>
            <a:r>
              <a:rPr kumimoji="0" lang="en-US" altLang="en-US" sz="3200" b="0" i="0" u="none" strike="noStrike" kern="1200" cap="none" spc="0" normalizeH="0" baseline="0" noProof="0" dirty="0">
                <a:ln>
                  <a:noFill/>
                </a:ln>
                <a:solidFill>
                  <a:srgbClr val="000000"/>
                </a:solidFill>
                <a:effectLst/>
                <a:uLnTx/>
                <a:uFillTx/>
                <a:latin typeface="Arial"/>
                <a:ea typeface="+mn-ea"/>
                <a:cs typeface="Arial" charset="0"/>
              </a:rPr>
              <a:t>A Sparkline and Performance Bar</a:t>
            </a:r>
          </a:p>
        </p:txBody>
      </p:sp>
      <p:pic>
        <p:nvPicPr>
          <p:cNvPr id="31748" name="Picture 4" descr="TargetPreview">
            <a:extLst>
              <a:ext uri="{FF2B5EF4-FFF2-40B4-BE49-F238E27FC236}">
                <a16:creationId xmlns:a16="http://schemas.microsoft.com/office/drawing/2014/main" id="{E7830B4F-A10A-439F-800E-D2F35BD98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57400"/>
            <a:ext cx="8534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 Box 4">
            <a:extLst>
              <a:ext uri="{FF2B5EF4-FFF2-40B4-BE49-F238E27FC236}">
                <a16:creationId xmlns:a16="http://schemas.microsoft.com/office/drawing/2014/main" id="{AA8F5A15-4F6E-4553-9649-D2574AE8367B}"/>
              </a:ext>
            </a:extLst>
          </p:cNvPr>
          <p:cNvSpPr txBox="1">
            <a:spLocks noChangeArrowheads="1"/>
          </p:cNvSpPr>
          <p:nvPr/>
        </p:nvSpPr>
        <p:spPr bwMode="auto">
          <a:xfrm>
            <a:off x="3429000" y="2514600"/>
            <a:ext cx="533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en-US" sz="3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 and Information Visualization Concepts and Current Trends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676A9866-E2FC-4E3C-9D82-78C289F37A4F}"/>
              </a:ext>
            </a:extLst>
          </p:cNvPr>
          <p:cNvSpPr>
            <a:spLocks noGrp="1" noChangeArrowheads="1"/>
          </p:cNvSpPr>
          <p:nvPr>
            <p:ph type="title"/>
          </p:nvPr>
        </p:nvSpPr>
        <p:spPr>
          <a:xfrm>
            <a:off x="1981200" y="273050"/>
            <a:ext cx="7391400" cy="793750"/>
          </a:xfrm>
        </p:spPr>
        <p:txBody>
          <a:bodyPr/>
          <a:lstStyle/>
          <a:p>
            <a:br>
              <a:rPr lang="en-US" altLang="en-US" sz="3200"/>
            </a:br>
            <a:r>
              <a:rPr lang="en-US" altLang="en-US" sz="3200" b="0">
                <a:solidFill>
                  <a:schemeClr val="tx1"/>
                </a:solidFill>
              </a:rPr>
              <a:t>Somewhat familiar visualizations</a:t>
            </a:r>
          </a:p>
        </p:txBody>
      </p:sp>
      <p:sp>
        <p:nvSpPr>
          <p:cNvPr id="33795" name="Text Placeholder 3">
            <a:extLst>
              <a:ext uri="{FF2B5EF4-FFF2-40B4-BE49-F238E27FC236}">
                <a16:creationId xmlns:a16="http://schemas.microsoft.com/office/drawing/2014/main" id="{02E5C3C2-FF05-4E39-B00A-4BE3E95183F5}"/>
              </a:ext>
            </a:extLst>
          </p:cNvPr>
          <p:cNvSpPr>
            <a:spLocks noGrp="1" noChangeArrowheads="1"/>
          </p:cNvSpPr>
          <p:nvPr>
            <p:ph type="body" sz="half" idx="2"/>
          </p:nvPr>
        </p:nvSpPr>
        <p:spPr>
          <a:xfrm>
            <a:off x="2133600" y="1524001"/>
            <a:ext cx="3810000" cy="4691063"/>
          </a:xfrm>
        </p:spPr>
        <p:txBody>
          <a:bodyPr/>
          <a:lstStyle/>
          <a:p>
            <a:pPr marL="342900" indent="-342900">
              <a:buFont typeface="Arial" panose="020B0604020202020204" pitchFamily="34" charset="0"/>
              <a:buChar char="•"/>
            </a:pPr>
            <a:r>
              <a:rPr lang="en-US" altLang="en-US" sz="2400"/>
              <a:t>Shows the component parts of a project</a:t>
            </a:r>
          </a:p>
          <a:p>
            <a:pPr marL="342900" indent="-342900">
              <a:buFont typeface="Arial" panose="020B0604020202020204" pitchFamily="34" charset="0"/>
              <a:buChar char="•"/>
            </a:pPr>
            <a:r>
              <a:rPr lang="en-US" altLang="en-US" sz="2400"/>
              <a:t>Most often shows when the component parts start and stop</a:t>
            </a:r>
          </a:p>
          <a:p>
            <a:pPr marL="342900" indent="-342900">
              <a:buFont typeface="Arial" panose="020B0604020202020204" pitchFamily="34" charset="0"/>
              <a:buChar char="•"/>
            </a:pPr>
            <a:endParaRPr lang="en-US" altLang="en-US" sz="2400"/>
          </a:p>
        </p:txBody>
      </p:sp>
      <p:pic>
        <p:nvPicPr>
          <p:cNvPr id="33796" name="Picture 3">
            <a:extLst>
              <a:ext uri="{FF2B5EF4-FFF2-40B4-BE49-F238E27FC236}">
                <a16:creationId xmlns:a16="http://schemas.microsoft.com/office/drawing/2014/main" id="{3E23782D-7CE5-468D-A403-7564773E17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6638" y="2455864"/>
            <a:ext cx="3941762" cy="24209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TextBox 1">
            <a:extLst>
              <a:ext uri="{FF2B5EF4-FFF2-40B4-BE49-F238E27FC236}">
                <a16:creationId xmlns:a16="http://schemas.microsoft.com/office/drawing/2014/main" id="{CFA62B2F-2DE0-453A-B396-3A4732C8DD73}"/>
              </a:ext>
            </a:extLst>
          </p:cNvPr>
          <p:cNvSpPr txBox="1">
            <a:spLocks noChangeArrowheads="1"/>
          </p:cNvSpPr>
          <p:nvPr/>
        </p:nvSpPr>
        <p:spPr bwMode="auto">
          <a:xfrm>
            <a:off x="4724401" y="5588000"/>
            <a:ext cx="2416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Gantt charts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A94793B6-E465-4CD1-8DC2-61C3EEBAAAEC}"/>
              </a:ext>
            </a:extLst>
          </p:cNvPr>
          <p:cNvSpPr>
            <a:spLocks noGrp="1" noChangeArrowheads="1"/>
          </p:cNvSpPr>
          <p:nvPr>
            <p:ph type="title"/>
          </p:nvPr>
        </p:nvSpPr>
        <p:spPr>
          <a:xfrm>
            <a:off x="1981200" y="273050"/>
            <a:ext cx="6553200" cy="869950"/>
          </a:xfrm>
        </p:spPr>
        <p:txBody>
          <a:bodyPr/>
          <a:lstStyle/>
          <a:p>
            <a:r>
              <a:rPr lang="en-US" altLang="en-US" sz="3200" b="0">
                <a:solidFill>
                  <a:schemeClr val="tx1"/>
                </a:solidFill>
              </a:rPr>
              <a:t>Somewhat familiar visualizations</a:t>
            </a:r>
          </a:p>
        </p:txBody>
      </p:sp>
      <p:sp>
        <p:nvSpPr>
          <p:cNvPr id="34819" name="Text Placeholder 3">
            <a:extLst>
              <a:ext uri="{FF2B5EF4-FFF2-40B4-BE49-F238E27FC236}">
                <a16:creationId xmlns:a16="http://schemas.microsoft.com/office/drawing/2014/main" id="{7729D718-0B6A-4400-B0F8-37157F680BA2}"/>
              </a:ext>
            </a:extLst>
          </p:cNvPr>
          <p:cNvSpPr>
            <a:spLocks noGrp="1" noChangeArrowheads="1"/>
          </p:cNvSpPr>
          <p:nvPr>
            <p:ph type="body" sz="half" idx="2"/>
          </p:nvPr>
        </p:nvSpPr>
        <p:spPr>
          <a:xfrm>
            <a:off x="2133600" y="1752601"/>
            <a:ext cx="3962400" cy="4386263"/>
          </a:xfrm>
        </p:spPr>
        <p:txBody>
          <a:bodyPr/>
          <a:lstStyle/>
          <a:p>
            <a:pPr marL="342900" indent="-342900">
              <a:buFont typeface="Arial" panose="020B0604020202020204" pitchFamily="34" charset="0"/>
              <a:buChar char="•"/>
            </a:pPr>
            <a:r>
              <a:rPr lang="en-US" altLang="en-US" sz="2400"/>
              <a:t>A technique to accentuate data on scatter plots or maps</a:t>
            </a:r>
          </a:p>
          <a:p>
            <a:pPr marL="342900" indent="-342900">
              <a:buFont typeface="Arial" panose="020B0604020202020204" pitchFamily="34" charset="0"/>
              <a:buChar char="•"/>
            </a:pPr>
            <a:r>
              <a:rPr lang="en-US" altLang="en-US" sz="2400"/>
              <a:t>The size of the bubbles provide meaning about the data</a:t>
            </a:r>
          </a:p>
        </p:txBody>
      </p:sp>
      <p:pic>
        <p:nvPicPr>
          <p:cNvPr id="34820" name="Picture 2">
            <a:extLst>
              <a:ext uri="{FF2B5EF4-FFF2-40B4-BE49-F238E27FC236}">
                <a16:creationId xmlns:a16="http://schemas.microsoft.com/office/drawing/2014/main" id="{82D6959E-E530-4B36-8756-D6FDE98A63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21438" y="2274888"/>
            <a:ext cx="3636962" cy="27543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21" name="TextBox 1">
            <a:extLst>
              <a:ext uri="{FF2B5EF4-FFF2-40B4-BE49-F238E27FC236}">
                <a16:creationId xmlns:a16="http://schemas.microsoft.com/office/drawing/2014/main" id="{7A516CAC-7496-4BAB-AF93-077DC93B0911}"/>
              </a:ext>
            </a:extLst>
          </p:cNvPr>
          <p:cNvSpPr txBox="1">
            <a:spLocks noChangeArrowheads="1"/>
          </p:cNvSpPr>
          <p:nvPr/>
        </p:nvSpPr>
        <p:spPr bwMode="auto">
          <a:xfrm>
            <a:off x="4724400" y="5562600"/>
            <a:ext cx="266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Bubble charts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5842" name="Object 2">
            <a:extLst>
              <a:ext uri="{FF2B5EF4-FFF2-40B4-BE49-F238E27FC236}">
                <a16:creationId xmlns:a16="http://schemas.microsoft.com/office/drawing/2014/main" id="{78BCDF68-0C23-4FA8-BF43-5D5145AA48E5}"/>
              </a:ext>
            </a:extLst>
          </p:cNvPr>
          <p:cNvGraphicFramePr>
            <a:graphicFrameLocks noChangeAspect="1"/>
          </p:cNvGraphicFramePr>
          <p:nvPr/>
        </p:nvGraphicFramePr>
        <p:xfrm>
          <a:off x="1752600" y="1409700"/>
          <a:ext cx="5638800" cy="4064000"/>
        </p:xfrm>
        <a:graphic>
          <a:graphicData uri="http://schemas.openxmlformats.org/presentationml/2006/ole">
            <mc:AlternateContent xmlns:mc="http://schemas.openxmlformats.org/markup-compatibility/2006">
              <mc:Choice xmlns:v="urn:schemas-microsoft-com:vml" Requires="v">
                <p:oleObj name="Photo Editor Photo" r:id="rId3" imgW="9752381" imgH="7028571" progId="MSPhotoEd.3">
                  <p:embed/>
                </p:oleObj>
              </mc:Choice>
              <mc:Fallback>
                <p:oleObj name="Photo Editor Photo" r:id="rId3" imgW="9752381" imgH="7028571" progId="MSPhotoEd.3">
                  <p:embed/>
                  <p:pic>
                    <p:nvPicPr>
                      <p:cNvPr id="35842" name="Object 2">
                        <a:extLst>
                          <a:ext uri="{FF2B5EF4-FFF2-40B4-BE49-F238E27FC236}">
                            <a16:creationId xmlns:a16="http://schemas.microsoft.com/office/drawing/2014/main" id="{78BCDF68-0C23-4FA8-BF43-5D5145AA4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409700"/>
                        <a:ext cx="56388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3" name="Text Box 3">
            <a:extLst>
              <a:ext uri="{FF2B5EF4-FFF2-40B4-BE49-F238E27FC236}">
                <a16:creationId xmlns:a16="http://schemas.microsoft.com/office/drawing/2014/main" id="{E2D9485C-2BFC-4DDE-AA2B-B283E4EC5DA0}"/>
              </a:ext>
            </a:extLst>
          </p:cNvPr>
          <p:cNvSpPr txBox="1">
            <a:spLocks noChangeArrowheads="1"/>
          </p:cNvSpPr>
          <p:nvPr/>
        </p:nvSpPr>
        <p:spPr bwMode="auto">
          <a:xfrm>
            <a:off x="1855788" y="317500"/>
            <a:ext cx="8615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Somewhat familiar visualizations</a:t>
            </a:r>
          </a:p>
        </p:txBody>
      </p:sp>
      <p:pic>
        <p:nvPicPr>
          <p:cNvPr id="35844" name="Picture 4" descr="Magnet_Game_Hollywood_7-26">
            <a:extLst>
              <a:ext uri="{FF2B5EF4-FFF2-40B4-BE49-F238E27FC236}">
                <a16:creationId xmlns:a16="http://schemas.microsoft.com/office/drawing/2014/main" id="{D89838A7-6999-4434-BEDB-A18548C8B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7975" y="1676400"/>
            <a:ext cx="3733800" cy="2687638"/>
          </a:xfrm>
          <a:prstGeom prst="rect">
            <a:avLst/>
          </a:prstGeom>
          <a:noFill/>
          <a:ln>
            <a:noFill/>
          </a:ln>
          <a:effectLst>
            <a:outerShdw dist="107763" dir="189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5">
            <a:extLst>
              <a:ext uri="{FF2B5EF4-FFF2-40B4-BE49-F238E27FC236}">
                <a16:creationId xmlns:a16="http://schemas.microsoft.com/office/drawing/2014/main" id="{CE460547-06B4-4A7C-BD05-E5B1B8575D92}"/>
              </a:ext>
            </a:extLst>
          </p:cNvPr>
          <p:cNvSpPr txBox="1">
            <a:spLocks noChangeArrowheads="1"/>
          </p:cNvSpPr>
          <p:nvPr/>
        </p:nvSpPr>
        <p:spPr bwMode="auto">
          <a:xfrm>
            <a:off x="7953375" y="46482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Zoom In</a:t>
            </a:r>
          </a:p>
        </p:txBody>
      </p:sp>
      <p:sp>
        <p:nvSpPr>
          <p:cNvPr id="35846" name="TextBox 1">
            <a:extLst>
              <a:ext uri="{FF2B5EF4-FFF2-40B4-BE49-F238E27FC236}">
                <a16:creationId xmlns:a16="http://schemas.microsoft.com/office/drawing/2014/main" id="{232DFD4E-F7E0-4329-810E-B3216F19D2C8}"/>
              </a:ext>
            </a:extLst>
          </p:cNvPr>
          <p:cNvSpPr txBox="1">
            <a:spLocks noChangeArrowheads="1"/>
          </p:cNvSpPr>
          <p:nvPr/>
        </p:nvSpPr>
        <p:spPr bwMode="auto">
          <a:xfrm>
            <a:off x="5029200" y="5943600"/>
            <a:ext cx="2590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Heat Map</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E588E78F-08FB-4472-B29C-B4FA726639E1}"/>
              </a:ext>
            </a:extLst>
          </p:cNvPr>
          <p:cNvSpPr>
            <a:spLocks noGrp="1" noChangeArrowheads="1"/>
          </p:cNvSpPr>
          <p:nvPr>
            <p:ph type="title"/>
          </p:nvPr>
        </p:nvSpPr>
        <p:spPr>
          <a:xfrm>
            <a:off x="1981200" y="273050"/>
            <a:ext cx="6248400" cy="869950"/>
          </a:xfrm>
        </p:spPr>
        <p:txBody>
          <a:bodyPr/>
          <a:lstStyle/>
          <a:p>
            <a:r>
              <a:rPr lang="en-US" altLang="en-US" sz="3200" b="0">
                <a:solidFill>
                  <a:schemeClr val="tx1"/>
                </a:solidFill>
              </a:rPr>
              <a:t>Somewhat familiar visualization</a:t>
            </a:r>
          </a:p>
        </p:txBody>
      </p:sp>
      <p:sp>
        <p:nvSpPr>
          <p:cNvPr id="37891" name="Text Placeholder 3">
            <a:extLst>
              <a:ext uri="{FF2B5EF4-FFF2-40B4-BE49-F238E27FC236}">
                <a16:creationId xmlns:a16="http://schemas.microsoft.com/office/drawing/2014/main" id="{09F719DF-ACB8-45CB-B0AC-1A3CC49AD6FF}"/>
              </a:ext>
            </a:extLst>
          </p:cNvPr>
          <p:cNvSpPr>
            <a:spLocks noGrp="1" noChangeArrowheads="1"/>
          </p:cNvSpPr>
          <p:nvPr>
            <p:ph type="body" sz="half" idx="2"/>
          </p:nvPr>
        </p:nvSpPr>
        <p:spPr>
          <a:xfrm>
            <a:off x="1981200" y="1676401"/>
            <a:ext cx="3657600" cy="4449763"/>
          </a:xfrm>
        </p:spPr>
        <p:txBody>
          <a:bodyPr/>
          <a:lstStyle/>
          <a:p>
            <a:pPr marL="342900" indent="-342900">
              <a:buFont typeface="Arial" panose="020B0604020202020204" pitchFamily="34" charset="0"/>
              <a:buChar char="•"/>
            </a:pPr>
            <a:r>
              <a:rPr lang="en-US" altLang="en-US" sz="2400"/>
              <a:t>Take heat maps one step further</a:t>
            </a:r>
          </a:p>
          <a:p>
            <a:pPr marL="342900" indent="-342900">
              <a:buFont typeface="Arial" panose="020B0604020202020204" pitchFamily="34" charset="0"/>
              <a:buChar char="•"/>
            </a:pPr>
            <a:r>
              <a:rPr lang="en-US" altLang="en-US" sz="2400"/>
              <a:t>Numbers are added on top to provide additional detail</a:t>
            </a:r>
          </a:p>
        </p:txBody>
      </p:sp>
      <p:pic>
        <p:nvPicPr>
          <p:cNvPr id="37892" name="Picture 2">
            <a:extLst>
              <a:ext uri="{FF2B5EF4-FFF2-40B4-BE49-F238E27FC236}">
                <a16:creationId xmlns:a16="http://schemas.microsoft.com/office/drawing/2014/main" id="{1C3BE102-836F-49DA-8ACD-E8EA3D4469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553200" y="1752601"/>
            <a:ext cx="3398838" cy="35861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893" name="TextBox 1">
            <a:extLst>
              <a:ext uri="{FF2B5EF4-FFF2-40B4-BE49-F238E27FC236}">
                <a16:creationId xmlns:a16="http://schemas.microsoft.com/office/drawing/2014/main" id="{39917DC0-DFB5-473A-863E-33028716C67F}"/>
              </a:ext>
            </a:extLst>
          </p:cNvPr>
          <p:cNvSpPr txBox="1">
            <a:spLocks noChangeArrowheads="1"/>
          </p:cNvSpPr>
          <p:nvPr/>
        </p:nvSpPr>
        <p:spPr bwMode="auto">
          <a:xfrm>
            <a:off x="4457700" y="5638800"/>
            <a:ext cx="335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Highlight table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8E1C6C87-034D-4D10-B957-91DBA3E550A0}"/>
              </a:ext>
            </a:extLst>
          </p:cNvPr>
          <p:cNvSpPr>
            <a:spLocks noGrp="1" noChangeArrowheads="1"/>
          </p:cNvSpPr>
          <p:nvPr>
            <p:ph type="title"/>
          </p:nvPr>
        </p:nvSpPr>
        <p:spPr/>
        <p:txBody>
          <a:bodyPr/>
          <a:lstStyle/>
          <a:p>
            <a:pPr eaLnBrk="1" hangingPunct="1"/>
            <a:r>
              <a:rPr lang="en-US" altLang="en-US"/>
              <a:t>Power of Animations</a:t>
            </a:r>
          </a:p>
        </p:txBody>
      </p:sp>
      <p:sp>
        <p:nvSpPr>
          <p:cNvPr id="38915" name="Rectangle 3">
            <a:extLst>
              <a:ext uri="{FF2B5EF4-FFF2-40B4-BE49-F238E27FC236}">
                <a16:creationId xmlns:a16="http://schemas.microsoft.com/office/drawing/2014/main" id="{183524B3-C198-4615-ACDA-FFC30E8254E8}"/>
              </a:ext>
            </a:extLst>
          </p:cNvPr>
          <p:cNvSpPr>
            <a:spLocks noGrp="1" noChangeArrowheads="1"/>
          </p:cNvSpPr>
          <p:nvPr>
            <p:ph type="body" idx="1"/>
          </p:nvPr>
        </p:nvSpPr>
        <p:spPr>
          <a:xfrm>
            <a:off x="2036763" y="1219200"/>
            <a:ext cx="7935912" cy="4618038"/>
          </a:xfrm>
        </p:spPr>
        <p:txBody>
          <a:bodyPr/>
          <a:lstStyle/>
          <a:p>
            <a:pPr eaLnBrk="1" hangingPunct="1"/>
            <a:endParaRPr lang="en-US" altLang="en-US"/>
          </a:p>
          <a:p>
            <a:pPr eaLnBrk="1" hangingPunct="1"/>
            <a:r>
              <a:rPr lang="en-US" altLang="en-US"/>
              <a:t>Quickly see changes through time</a:t>
            </a:r>
          </a:p>
          <a:p>
            <a:pPr eaLnBrk="1" hangingPunct="1"/>
            <a:r>
              <a:rPr lang="en-US" altLang="en-US"/>
              <a:t>Quickly see large numbers of metrics</a:t>
            </a:r>
          </a:p>
          <a:p>
            <a:pPr eaLnBrk="1" hangingPunct="1"/>
            <a:r>
              <a:rPr lang="en-US" altLang="en-US"/>
              <a:t>See comparisons</a:t>
            </a:r>
          </a:p>
          <a:p>
            <a:pPr eaLnBrk="1" hangingPunct="1"/>
            <a:r>
              <a:rPr lang="en-US" altLang="en-US"/>
              <a:t>See several levels of detail</a:t>
            </a:r>
          </a:p>
          <a:p>
            <a:pPr eaLnBrk="1" hangingPunct="1"/>
            <a:r>
              <a:rPr lang="en-US" altLang="en-US"/>
              <a:t>Eye is powerful at movement detection</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34988C4E-78C8-4CFE-B024-37E9336196C7}"/>
              </a:ext>
            </a:extLst>
          </p:cNvPr>
          <p:cNvSpPr txBox="1">
            <a:spLocks noChangeArrowheads="1"/>
          </p:cNvSpPr>
          <p:nvPr/>
        </p:nvSpPr>
        <p:spPr bwMode="auto">
          <a:xfrm>
            <a:off x="3276600" y="838200"/>
            <a:ext cx="502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Less familiar visualizations</a:t>
            </a:r>
          </a:p>
        </p:txBody>
      </p:sp>
      <p:pic>
        <p:nvPicPr>
          <p:cNvPr id="40963" name="Picture 2">
            <a:extLst>
              <a:ext uri="{FF2B5EF4-FFF2-40B4-BE49-F238E27FC236}">
                <a16:creationId xmlns:a16="http://schemas.microsoft.com/office/drawing/2014/main" id="{0BF0CDF7-9563-49F7-AB70-DC2833881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2728914"/>
            <a:ext cx="38576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4" name="TextBox 2">
            <a:extLst>
              <a:ext uri="{FF2B5EF4-FFF2-40B4-BE49-F238E27FC236}">
                <a16:creationId xmlns:a16="http://schemas.microsoft.com/office/drawing/2014/main" id="{50DEA460-9094-4AA5-9FEF-7EB853C972DD}"/>
              </a:ext>
            </a:extLst>
          </p:cNvPr>
          <p:cNvSpPr txBox="1">
            <a:spLocks noChangeArrowheads="1"/>
          </p:cNvSpPr>
          <p:nvPr/>
        </p:nvSpPr>
        <p:spPr bwMode="auto">
          <a:xfrm>
            <a:off x="5791200" y="5257800"/>
            <a:ext cx="419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Box-and-whisker plot</a:t>
            </a:r>
          </a:p>
        </p:txBody>
      </p:sp>
      <p:sp>
        <p:nvSpPr>
          <p:cNvPr id="40965" name="TextBox 4">
            <a:extLst>
              <a:ext uri="{FF2B5EF4-FFF2-40B4-BE49-F238E27FC236}">
                <a16:creationId xmlns:a16="http://schemas.microsoft.com/office/drawing/2014/main" id="{A4749297-92C4-4A38-A3D2-1A907EA64CAD}"/>
              </a:ext>
            </a:extLst>
          </p:cNvPr>
          <p:cNvSpPr txBox="1">
            <a:spLocks noChangeArrowheads="1"/>
          </p:cNvSpPr>
          <p:nvPr/>
        </p:nvSpPr>
        <p:spPr bwMode="auto">
          <a:xfrm>
            <a:off x="2057400" y="2090739"/>
            <a:ext cx="3429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line end points show the minimum and maximum values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boxes identify quartiles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median value is also marked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06C4F69B-F677-4BAF-B283-F59DF80E071C}"/>
              </a:ext>
            </a:extLst>
          </p:cNvPr>
          <p:cNvSpPr>
            <a:spLocks noGrp="1" noChangeArrowheads="1"/>
          </p:cNvSpPr>
          <p:nvPr>
            <p:ph type="title"/>
          </p:nvPr>
        </p:nvSpPr>
        <p:spPr>
          <a:xfrm>
            <a:off x="1981200" y="273050"/>
            <a:ext cx="7162800" cy="641350"/>
          </a:xfrm>
        </p:spPr>
        <p:txBody>
          <a:bodyPr/>
          <a:lstStyle/>
          <a:p>
            <a:r>
              <a:rPr lang="en-US" altLang="en-US" sz="3200" b="0">
                <a:solidFill>
                  <a:schemeClr val="tx1"/>
                </a:solidFill>
              </a:rPr>
              <a:t>Less familiar visualizations </a:t>
            </a:r>
          </a:p>
        </p:txBody>
      </p:sp>
      <p:sp>
        <p:nvSpPr>
          <p:cNvPr id="41987" name="Text Placeholder 3">
            <a:extLst>
              <a:ext uri="{FF2B5EF4-FFF2-40B4-BE49-F238E27FC236}">
                <a16:creationId xmlns:a16="http://schemas.microsoft.com/office/drawing/2014/main" id="{CC4D913B-1022-44B6-9F7B-40FF78060344}"/>
              </a:ext>
            </a:extLst>
          </p:cNvPr>
          <p:cNvSpPr>
            <a:spLocks noGrp="1" noChangeArrowheads="1"/>
          </p:cNvSpPr>
          <p:nvPr>
            <p:ph type="body" sz="half" idx="2"/>
          </p:nvPr>
        </p:nvSpPr>
        <p:spPr>
          <a:xfrm>
            <a:off x="1981200" y="1435101"/>
            <a:ext cx="3962400" cy="4691063"/>
          </a:xfrm>
        </p:spPr>
        <p:txBody>
          <a:bodyPr/>
          <a:lstStyle/>
          <a:p>
            <a:pPr marL="285750" indent="-285750">
              <a:buFont typeface="Arial" panose="020B0604020202020204" pitchFamily="34" charset="0"/>
              <a:buChar char="•"/>
            </a:pPr>
            <a:r>
              <a:rPr lang="en-US" altLang="en-US" sz="2400" dirty="0"/>
              <a:t>Rectangles are nested within other rectangles to show hierarchical data as a proportion to the whole</a:t>
            </a:r>
          </a:p>
          <a:p>
            <a:pPr marL="285750" indent="-285750">
              <a:buFont typeface="Arial" panose="020B0604020202020204" pitchFamily="34" charset="0"/>
              <a:buChar char="•"/>
            </a:pPr>
            <a:r>
              <a:rPr lang="en-US" altLang="en-US" sz="2400" dirty="0"/>
              <a:t>Each rectangle can be thought of as a branch of a tree and each rectangle within a rectangle is a sub-branch</a:t>
            </a:r>
          </a:p>
          <a:p>
            <a:pPr marL="285750" indent="-285750">
              <a:buFont typeface="Arial" panose="020B0604020202020204" pitchFamily="34" charset="0"/>
              <a:buChar char="•"/>
            </a:pPr>
            <a:r>
              <a:rPr lang="en-US" altLang="en-US" sz="2400" dirty="0"/>
              <a:t>The size of the rectangle is proportional to how much data it represents </a:t>
            </a:r>
          </a:p>
        </p:txBody>
      </p:sp>
      <p:sp>
        <p:nvSpPr>
          <p:cNvPr id="41989" name="TextBox 1">
            <a:extLst>
              <a:ext uri="{FF2B5EF4-FFF2-40B4-BE49-F238E27FC236}">
                <a16:creationId xmlns:a16="http://schemas.microsoft.com/office/drawing/2014/main" id="{13B0EC96-9ABF-4271-B41C-286EAE75915E}"/>
              </a:ext>
            </a:extLst>
          </p:cNvPr>
          <p:cNvSpPr txBox="1">
            <a:spLocks noChangeArrowheads="1"/>
          </p:cNvSpPr>
          <p:nvPr/>
        </p:nvSpPr>
        <p:spPr bwMode="auto">
          <a:xfrm>
            <a:off x="6705600" y="5867400"/>
            <a:ext cx="289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Tree maps</a:t>
            </a:r>
          </a:p>
        </p:txBody>
      </p:sp>
      <p:pic>
        <p:nvPicPr>
          <p:cNvPr id="4" name="Content Placeholder 3" descr="Create a treemap chart in Office - Microsoft Support">
            <a:extLst>
              <a:ext uri="{FF2B5EF4-FFF2-40B4-BE49-F238E27FC236}">
                <a16:creationId xmlns:a16="http://schemas.microsoft.com/office/drawing/2014/main" id="{19A955BB-8A61-EE5F-76D5-F664F643E1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76301" y="1435102"/>
            <a:ext cx="4397538" cy="41016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8CFD5EE5-3BFD-446B-99E2-3FC264F9CD3A}"/>
              </a:ext>
            </a:extLst>
          </p:cNvPr>
          <p:cNvSpPr>
            <a:spLocks noGrp="1" noChangeArrowheads="1"/>
          </p:cNvSpPr>
          <p:nvPr>
            <p:ph type="title"/>
          </p:nvPr>
        </p:nvSpPr>
        <p:spPr>
          <a:xfrm>
            <a:off x="1981200" y="304800"/>
            <a:ext cx="7543800" cy="1066800"/>
          </a:xfrm>
        </p:spPr>
        <p:txBody>
          <a:bodyPr/>
          <a:lstStyle/>
          <a:p>
            <a:pPr algn="ctr"/>
            <a:r>
              <a:rPr lang="en-US" altLang="en-US" sz="4000" b="0"/>
              <a:t>What Are Infographics</a:t>
            </a:r>
          </a:p>
        </p:txBody>
      </p:sp>
      <p:sp>
        <p:nvSpPr>
          <p:cNvPr id="43011" name="Content Placeholder 2">
            <a:extLst>
              <a:ext uri="{FF2B5EF4-FFF2-40B4-BE49-F238E27FC236}">
                <a16:creationId xmlns:a16="http://schemas.microsoft.com/office/drawing/2014/main" id="{10B90E40-322A-42B9-9357-9A9EE81C05E8}"/>
              </a:ext>
            </a:extLst>
          </p:cNvPr>
          <p:cNvSpPr>
            <a:spLocks noGrp="1" noChangeArrowheads="1"/>
          </p:cNvSpPr>
          <p:nvPr>
            <p:ph idx="1"/>
          </p:nvPr>
        </p:nvSpPr>
        <p:spPr>
          <a:xfrm>
            <a:off x="1981200" y="2057401"/>
            <a:ext cx="8229600" cy="4073525"/>
          </a:xfrm>
        </p:spPr>
        <p:txBody>
          <a:bodyPr/>
          <a:lstStyle/>
          <a:p>
            <a:r>
              <a:rPr lang="en-US" altLang="en-US"/>
              <a:t>Infographics are graphic visual representations of information, data, or knowledge intended to present information quickly and clearly</a:t>
            </a:r>
          </a:p>
          <a:p>
            <a:r>
              <a:rPr lang="en-US" altLang="en-US"/>
              <a:t>They can be considered art projects</a:t>
            </a:r>
          </a:p>
          <a:p>
            <a:r>
              <a:rPr lang="en-US" altLang="en-US"/>
              <a:t>They add visual “punch” to a story, website, or presentation </a:t>
            </a:r>
          </a:p>
          <a:p>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0ED7A92E-D606-418B-B07D-A71A96CB4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52400"/>
            <a:ext cx="92202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corded Sound">
            <a:hlinkClick r:id="" action="ppaction://media"/>
            <a:extLst>
              <a:ext uri="{FF2B5EF4-FFF2-40B4-BE49-F238E27FC236}">
                <a16:creationId xmlns:a16="http://schemas.microsoft.com/office/drawing/2014/main" id="{E40535A5-C0D5-4C3A-9362-A0DDE1D69B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5714" y="590302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4A51FE41-E55E-4016-AAB7-5B66A79F0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92"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D1B9001E-8DC9-1B37-BBCF-C8B6EC3A772D}"/>
              </a:ext>
            </a:extLst>
          </p:cNvPr>
          <p:cNvPicPr>
            <a:picLocks noChangeAspect="1"/>
          </p:cNvPicPr>
          <p:nvPr/>
        </p:nvPicPr>
        <p:blipFill>
          <a:blip r:embed="rId3"/>
          <a:stretch>
            <a:fillRect/>
          </a:stretch>
        </p:blipFill>
        <p:spPr>
          <a:xfrm>
            <a:off x="7170821" y="3197996"/>
            <a:ext cx="2618071" cy="13547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05BD442-4143-41E2-8002-ADD34E7E2267}"/>
              </a:ext>
            </a:extLst>
          </p:cNvPr>
          <p:cNvSpPr>
            <a:spLocks noGrp="1" noChangeArrowheads="1"/>
          </p:cNvSpPr>
          <p:nvPr>
            <p:ph type="title"/>
          </p:nvPr>
        </p:nvSpPr>
        <p:spPr>
          <a:xfrm>
            <a:off x="1981200" y="304800"/>
            <a:ext cx="7543800" cy="914400"/>
          </a:xfrm>
        </p:spPr>
        <p:txBody>
          <a:bodyPr/>
          <a:lstStyle/>
          <a:p>
            <a:r>
              <a:rPr lang="en-US" altLang="en-US"/>
              <a:t>Data and Information Visualization</a:t>
            </a:r>
          </a:p>
        </p:txBody>
      </p:sp>
      <p:sp>
        <p:nvSpPr>
          <p:cNvPr id="8195" name="Content Placeholder 2">
            <a:extLst>
              <a:ext uri="{FF2B5EF4-FFF2-40B4-BE49-F238E27FC236}">
                <a16:creationId xmlns:a16="http://schemas.microsoft.com/office/drawing/2014/main" id="{FCE96706-95B3-45F8-934E-FC59294CDD4A}"/>
              </a:ext>
            </a:extLst>
          </p:cNvPr>
          <p:cNvSpPr>
            <a:spLocks noGrp="1" noChangeArrowheads="1"/>
          </p:cNvSpPr>
          <p:nvPr>
            <p:ph idx="1"/>
          </p:nvPr>
        </p:nvSpPr>
        <p:spPr>
          <a:xfrm>
            <a:off x="1981200" y="1752601"/>
            <a:ext cx="8229600" cy="4378325"/>
          </a:xfrm>
        </p:spPr>
        <p:txBody>
          <a:bodyPr/>
          <a:lstStyle/>
          <a:p>
            <a:r>
              <a:rPr lang="en-US" altLang="en-US" dirty="0"/>
              <a:t>Information visualization focuses on presenting relationships that are already known (e.g., dashboards)</a:t>
            </a:r>
          </a:p>
          <a:p>
            <a:r>
              <a:rPr lang="en-US" altLang="en-US" dirty="0"/>
              <a:t>Data visualization focuses on finding new relationships (e.g., discovery analytics)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60DBC0DF-ABA9-4C70-B3C9-19F47517B9F6}"/>
              </a:ext>
            </a:extLst>
          </p:cNvPr>
          <p:cNvSpPr>
            <a:spLocks noGrp="1" noChangeArrowheads="1"/>
          </p:cNvSpPr>
          <p:nvPr>
            <p:ph type="title"/>
          </p:nvPr>
        </p:nvSpPr>
        <p:spPr/>
        <p:txBody>
          <a:bodyPr/>
          <a:lstStyle/>
          <a:p>
            <a:r>
              <a:rPr lang="en-US" altLang="en-US"/>
              <a:t>We can, but should we …</a:t>
            </a:r>
          </a:p>
        </p:txBody>
      </p:sp>
      <p:sp>
        <p:nvSpPr>
          <p:cNvPr id="47107" name="Text Placeholder 2">
            <a:extLst>
              <a:ext uri="{FF2B5EF4-FFF2-40B4-BE49-F238E27FC236}">
                <a16:creationId xmlns:a16="http://schemas.microsoft.com/office/drawing/2014/main" id="{31B6137D-B568-482C-8610-0E4A1AC335A5}"/>
              </a:ext>
            </a:extLst>
          </p:cNvPr>
          <p:cNvSpPr>
            <a:spLocks noGrp="1" noChangeArrowheads="1"/>
          </p:cNvSpPr>
          <p:nvPr>
            <p:ph type="body" idx="1"/>
          </p:nvPr>
        </p:nvSpPr>
        <p:spPr/>
        <p:txBody>
          <a:bodyPr/>
          <a:lstStyle/>
          <a:p>
            <a:r>
              <a:rPr lang="en-US" altLang="en-US"/>
              <a:t>Two Stories</a:t>
            </a:r>
          </a:p>
        </p:txBody>
      </p:sp>
      <p:sp>
        <p:nvSpPr>
          <p:cNvPr id="47108" name="Content Placeholder 3">
            <a:extLst>
              <a:ext uri="{FF2B5EF4-FFF2-40B4-BE49-F238E27FC236}">
                <a16:creationId xmlns:a16="http://schemas.microsoft.com/office/drawing/2014/main" id="{EAECCA33-4251-4524-A31D-82FEAD96BABE}"/>
              </a:ext>
            </a:extLst>
          </p:cNvPr>
          <p:cNvSpPr>
            <a:spLocks noGrp="1" noChangeArrowheads="1"/>
          </p:cNvSpPr>
          <p:nvPr>
            <p:ph sz="half" idx="2"/>
          </p:nvPr>
        </p:nvSpPr>
        <p:spPr/>
        <p:txBody>
          <a:bodyPr/>
          <a:lstStyle/>
          <a:p>
            <a:r>
              <a:rPr lang="en-US" altLang="en-US" sz="2800" dirty="0">
                <a:solidFill>
                  <a:srgbClr val="000000"/>
                </a:solidFill>
              </a:rPr>
              <a:t>The retinal scan</a:t>
            </a:r>
          </a:p>
          <a:p>
            <a:r>
              <a:rPr lang="en-US" altLang="en-US" sz="2800" dirty="0">
                <a:solidFill>
                  <a:srgbClr val="000000"/>
                </a:solidFill>
              </a:rPr>
              <a:t>The MTV screen designers</a:t>
            </a:r>
          </a:p>
          <a:p>
            <a:endParaRPr lang="en-US" altLang="en-US" dirty="0"/>
          </a:p>
        </p:txBody>
      </p:sp>
      <p:sp>
        <p:nvSpPr>
          <p:cNvPr id="47109" name="Text Placeholder 4">
            <a:extLst>
              <a:ext uri="{FF2B5EF4-FFF2-40B4-BE49-F238E27FC236}">
                <a16:creationId xmlns:a16="http://schemas.microsoft.com/office/drawing/2014/main" id="{A5244AAC-0784-4991-A579-4883EC43622E}"/>
              </a:ext>
            </a:extLst>
          </p:cNvPr>
          <p:cNvSpPr>
            <a:spLocks noGrp="1" noChangeArrowheads="1"/>
          </p:cNvSpPr>
          <p:nvPr>
            <p:ph type="body" sz="quarter" idx="3"/>
          </p:nvPr>
        </p:nvSpPr>
        <p:spPr/>
        <p:txBody>
          <a:bodyPr/>
          <a:lstStyle/>
          <a:p>
            <a:endParaRPr lang="en-US" altLang="en-US" dirty="0"/>
          </a:p>
        </p:txBody>
      </p:sp>
      <p:pic>
        <p:nvPicPr>
          <p:cNvPr id="47110" name="Picture 2">
            <a:extLst>
              <a:ext uri="{FF2B5EF4-FFF2-40B4-BE49-F238E27FC236}">
                <a16:creationId xmlns:a16="http://schemas.microsoft.com/office/drawing/2014/main" id="{9C543CDE-4ADC-4AEB-B8D3-7C0A1140C2AA}"/>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7239000" y="1143001"/>
            <a:ext cx="2190750" cy="20859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11" name="Picture 3">
            <a:extLst>
              <a:ext uri="{FF2B5EF4-FFF2-40B4-BE49-F238E27FC236}">
                <a16:creationId xmlns:a16="http://schemas.microsoft.com/office/drawing/2014/main" id="{E6D6E02E-7133-4EAD-B788-431AF8FA9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3810000"/>
            <a:ext cx="235267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98F04A3A-6E6B-4108-A61C-FCF9FC51D50D}"/>
              </a:ext>
            </a:extLst>
          </p:cNvPr>
          <p:cNvSpPr>
            <a:spLocks noGrp="1" noChangeArrowheads="1"/>
          </p:cNvSpPr>
          <p:nvPr>
            <p:ph type="title"/>
          </p:nvPr>
        </p:nvSpPr>
        <p:spPr/>
        <p:txBody>
          <a:bodyPr/>
          <a:lstStyle/>
          <a:p>
            <a:r>
              <a:rPr lang="en-US" altLang="en-US"/>
              <a:t>What Research Tells Us</a:t>
            </a:r>
          </a:p>
        </p:txBody>
      </p:sp>
      <p:sp>
        <p:nvSpPr>
          <p:cNvPr id="48131" name="Content Placeholder 2">
            <a:extLst>
              <a:ext uri="{FF2B5EF4-FFF2-40B4-BE49-F238E27FC236}">
                <a16:creationId xmlns:a16="http://schemas.microsoft.com/office/drawing/2014/main" id="{6636D7F2-ECC3-4534-9EDA-64231416E462}"/>
              </a:ext>
            </a:extLst>
          </p:cNvPr>
          <p:cNvSpPr>
            <a:spLocks noGrp="1" noChangeArrowheads="1"/>
          </p:cNvSpPr>
          <p:nvPr>
            <p:ph idx="1"/>
          </p:nvPr>
        </p:nvSpPr>
        <p:spPr/>
        <p:txBody>
          <a:bodyPr/>
          <a:lstStyle/>
          <a:p>
            <a:r>
              <a:rPr lang="en-US" altLang="en-US" sz="2400"/>
              <a:t>The accuracy of interpretation of tabular data is surprisingly low </a:t>
            </a:r>
          </a:p>
          <a:p>
            <a:r>
              <a:rPr lang="en-US" altLang="en-US" sz="2400"/>
              <a:t>Simple, familiar charts (e.g., bar, line, pie) are more </a:t>
            </a:r>
            <a:r>
              <a:rPr lang="en-US" altLang="en-US" sz="2400">
                <a:solidFill>
                  <a:srgbClr val="FF0000"/>
                </a:solidFill>
              </a:rPr>
              <a:t>accurately</a:t>
            </a:r>
            <a:r>
              <a:rPr lang="en-US" altLang="en-US" sz="2400"/>
              <a:t> interpreted than advanced, less familiar ones (e.g., stacked bar, and bubble)</a:t>
            </a:r>
          </a:p>
          <a:p>
            <a:r>
              <a:rPr lang="en-US" altLang="en-US" sz="2400"/>
              <a:t>Simple, familiar charts (e.g., pie, column, line, and bar) are interpreted most </a:t>
            </a:r>
            <a:r>
              <a:rPr lang="en-US" altLang="en-US" sz="2400">
                <a:solidFill>
                  <a:srgbClr val="FF0000"/>
                </a:solidFill>
              </a:rPr>
              <a:t>quickly</a:t>
            </a:r>
          </a:p>
          <a:p>
            <a:r>
              <a:rPr lang="en-US" altLang="en-US" sz="2400"/>
              <a:t>User </a:t>
            </a:r>
            <a:r>
              <a:rPr lang="en-US" altLang="en-US" sz="2400">
                <a:solidFill>
                  <a:srgbClr val="FF0000"/>
                </a:solidFill>
              </a:rPr>
              <a:t>confidence</a:t>
            </a:r>
            <a:r>
              <a:rPr lang="en-US" altLang="en-US" sz="2400"/>
              <a:t> is highly correlated with how frequently charts are encountered; the more people use a particular kind of visualization, the more confident they are with it.</a:t>
            </a:r>
          </a:p>
          <a:p>
            <a:r>
              <a:rPr lang="en-US" altLang="en-US" sz="2400"/>
              <a:t>However, user confidence does not always correlate with the accuracy of interpretation. Just because someone is confident with a visualization does guarantee that the data will be interpreted correctly.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F99CCA-477A-4472-B707-0FD97381EFBE}"/>
              </a:ext>
            </a:extLst>
          </p:cNvPr>
          <p:cNvSpPr txBox="1"/>
          <p:nvPr/>
        </p:nvSpPr>
        <p:spPr>
          <a:xfrm>
            <a:off x="1528948" y="835769"/>
            <a:ext cx="609797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1" i="0" u="none" strike="noStrike" kern="0" cap="none" spc="0" normalizeH="0" baseline="0" noProof="0" dirty="0">
                <a:ln>
                  <a:noFill/>
                </a:ln>
                <a:solidFill>
                  <a:srgbClr val="5000A0"/>
                </a:solidFill>
                <a:effectLst/>
                <a:uLnTx/>
                <a:uFillTx/>
                <a:latin typeface="Arial"/>
                <a:ea typeface="+mn-ea"/>
                <a:cs typeface="Arial"/>
              </a:rPr>
              <a:t>The Data Interpreter</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D7657C56-1E7A-413B-929B-C2B89B696B70}"/>
              </a:ext>
            </a:extLst>
          </p:cNvPr>
          <p:cNvSpPr txBox="1"/>
          <p:nvPr/>
        </p:nvSpPr>
        <p:spPr>
          <a:xfrm>
            <a:off x="1528948" y="1834609"/>
            <a:ext cx="6641275" cy="3711785"/>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20000"/>
              </a:spcBef>
              <a:spcAft>
                <a:spcPct val="0"/>
              </a:spcAft>
              <a:buClr>
                <a:srgbClr val="5000A0"/>
              </a:buClr>
              <a:buSzPct val="70000"/>
              <a:buFont typeface="Wingdings" panose="05000000000000000000" pitchFamily="2" charset="2"/>
              <a:buChar char="l"/>
              <a:tabLst/>
              <a:defRPr/>
            </a:pPr>
            <a:r>
              <a:rPr kumimoji="0" lang="en-US" altLang="en-US" sz="2800" b="0" i="0" u="none" strike="noStrike" kern="0" cap="none" spc="0" normalizeH="0" baseline="0" noProof="0" dirty="0">
                <a:ln>
                  <a:noFill/>
                </a:ln>
                <a:solidFill>
                  <a:srgbClr val="000000"/>
                </a:solidFill>
                <a:effectLst/>
                <a:uLnTx/>
                <a:uFillTx/>
                <a:latin typeface="Arial"/>
                <a:ea typeface="+mn-ea"/>
                <a:cs typeface="Arial"/>
              </a:rPr>
              <a:t>Users are likely to have problems interpreting advanced, unfamiliar visualizations</a:t>
            </a:r>
          </a:p>
          <a:p>
            <a:pPr marL="342900" marR="0" lvl="0" indent="-342900" algn="l" defTabSz="914400" rtl="0" eaLnBrk="0" fontAlgn="base" latinLnBrk="0" hangingPunct="0">
              <a:lnSpc>
                <a:spcPct val="100000"/>
              </a:lnSpc>
              <a:spcBef>
                <a:spcPct val="20000"/>
              </a:spcBef>
              <a:spcAft>
                <a:spcPct val="0"/>
              </a:spcAft>
              <a:buClr>
                <a:srgbClr val="5000A0"/>
              </a:buClr>
              <a:buSzPct val="70000"/>
              <a:buFont typeface="Wingdings" panose="05000000000000000000" pitchFamily="2" charset="2"/>
              <a:buChar char="l"/>
              <a:tabLst/>
              <a:defRPr/>
            </a:pPr>
            <a:r>
              <a:rPr kumimoji="0" lang="en-US" altLang="en-US" sz="2800" b="0" i="0" u="none" strike="noStrike" kern="0" cap="none" spc="0" normalizeH="0" baseline="0" noProof="0" dirty="0">
                <a:ln>
                  <a:noFill/>
                </a:ln>
                <a:solidFill>
                  <a:srgbClr val="000000"/>
                </a:solidFill>
                <a:effectLst/>
                <a:uLnTx/>
                <a:uFillTx/>
                <a:latin typeface="Arial"/>
                <a:ea typeface="+mn-ea"/>
                <a:cs typeface="Arial"/>
              </a:rPr>
              <a:t>This requires the data interpreter role</a:t>
            </a:r>
          </a:p>
          <a:p>
            <a:pPr marL="342900" marR="0" lvl="0" indent="-342900" algn="l" defTabSz="914400" rtl="0" eaLnBrk="0" fontAlgn="base" latinLnBrk="0" hangingPunct="0">
              <a:lnSpc>
                <a:spcPct val="100000"/>
              </a:lnSpc>
              <a:spcBef>
                <a:spcPct val="20000"/>
              </a:spcBef>
              <a:spcAft>
                <a:spcPct val="0"/>
              </a:spcAft>
              <a:buClr>
                <a:srgbClr val="5000A0"/>
              </a:buClr>
              <a:buSzPct val="70000"/>
              <a:buFont typeface="Wingdings" panose="05000000000000000000" pitchFamily="2" charset="2"/>
              <a:buChar char="l"/>
              <a:tabLst/>
              <a:defRPr/>
            </a:pPr>
            <a:r>
              <a:rPr kumimoji="0" lang="en-US" altLang="en-US" sz="2800" b="0" i="0" u="none" strike="noStrike" kern="0" cap="none" spc="0" normalizeH="0" baseline="0" noProof="0" dirty="0">
                <a:ln>
                  <a:noFill/>
                </a:ln>
                <a:solidFill>
                  <a:srgbClr val="000000"/>
                </a:solidFill>
                <a:effectLst/>
                <a:uLnTx/>
                <a:uFillTx/>
                <a:latin typeface="Arial"/>
                <a:ea typeface="+mn-ea"/>
                <a:cs typeface="Arial"/>
              </a:rPr>
              <a:t>This person explains visualizations to executives, LOB managers, and other users who need help in interpreting visualizations</a:t>
            </a:r>
          </a:p>
        </p:txBody>
      </p:sp>
      <p:pic>
        <p:nvPicPr>
          <p:cNvPr id="7" name="Picture 2">
            <a:extLst>
              <a:ext uri="{FF2B5EF4-FFF2-40B4-BE49-F238E27FC236}">
                <a16:creationId xmlns:a16="http://schemas.microsoft.com/office/drawing/2014/main" id="{5899226B-2687-43AF-8402-2B34903DD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2590800"/>
            <a:ext cx="1663700" cy="181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747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72328166-EA52-43DD-876E-C185453C719F}"/>
              </a:ext>
            </a:extLst>
          </p:cNvPr>
          <p:cNvSpPr>
            <a:spLocks noGrp="1" noChangeArrowheads="1"/>
          </p:cNvSpPr>
          <p:nvPr>
            <p:ph type="title"/>
          </p:nvPr>
        </p:nvSpPr>
        <p:spPr>
          <a:xfrm>
            <a:off x="2057400" y="20638"/>
            <a:ext cx="4267200" cy="1162050"/>
          </a:xfrm>
        </p:spPr>
        <p:txBody>
          <a:bodyPr/>
          <a:lstStyle/>
          <a:p>
            <a:r>
              <a:rPr lang="en-US" altLang="en-US" sz="3200"/>
              <a:t>The Data Interpreter</a:t>
            </a:r>
          </a:p>
        </p:txBody>
      </p:sp>
      <p:sp>
        <p:nvSpPr>
          <p:cNvPr id="4" name="Text Placeholder 3">
            <a:extLst>
              <a:ext uri="{FF2B5EF4-FFF2-40B4-BE49-F238E27FC236}">
                <a16:creationId xmlns:a16="http://schemas.microsoft.com/office/drawing/2014/main" id="{5188C902-36A8-4D19-AD17-A10D62CB2FEF}"/>
              </a:ext>
            </a:extLst>
          </p:cNvPr>
          <p:cNvSpPr>
            <a:spLocks noGrp="1"/>
          </p:cNvSpPr>
          <p:nvPr>
            <p:ph type="body" sz="half" idx="2"/>
          </p:nvPr>
        </p:nvSpPr>
        <p:spPr>
          <a:xfrm>
            <a:off x="1905000" y="1295401"/>
            <a:ext cx="5562600" cy="4691063"/>
          </a:xfrm>
        </p:spPr>
        <p:txBody>
          <a:bodyPr/>
          <a:lstStyle/>
          <a:p>
            <a:pPr marL="342900" indent="-342900">
              <a:buFont typeface="Wingdings" panose="05000000000000000000" pitchFamily="2" charset="2"/>
              <a:buChar char="l"/>
              <a:defRPr/>
            </a:pPr>
            <a:r>
              <a:rPr lang="en-US" sz="2400" dirty="0">
                <a:solidFill>
                  <a:srgbClr val="000000"/>
                </a:solidFill>
              </a:rPr>
              <a:t>This role may be fulfilled by someone whose job is to do this or by administrative assistants, BI or business analysts, or data scientists</a:t>
            </a:r>
          </a:p>
          <a:p>
            <a:pPr marL="342900" indent="-342900">
              <a:buFont typeface="Wingdings" panose="05000000000000000000" pitchFamily="2" charset="2"/>
              <a:buChar char="l"/>
              <a:defRPr/>
            </a:pPr>
            <a:r>
              <a:rPr lang="en-US" sz="2400" dirty="0">
                <a:solidFill>
                  <a:srgbClr val="000000"/>
                </a:solidFill>
              </a:rPr>
              <a:t>The data interpreter must understand</a:t>
            </a:r>
          </a:p>
          <a:p>
            <a:pPr marL="800100" lvl="1" indent="-342900">
              <a:buFont typeface="Wingdings" panose="05000000000000000000" pitchFamily="2" charset="2"/>
              <a:buChar char="q"/>
              <a:defRPr/>
            </a:pPr>
            <a:r>
              <a:rPr lang="en-US" sz="2200" dirty="0">
                <a:solidFill>
                  <a:srgbClr val="000000"/>
                </a:solidFill>
              </a:rPr>
              <a:t>the audience</a:t>
            </a:r>
          </a:p>
          <a:p>
            <a:pPr marL="800100" lvl="1" indent="-342900">
              <a:buFont typeface="Wingdings" panose="05000000000000000000" pitchFamily="2" charset="2"/>
              <a:buChar char="q"/>
              <a:defRPr/>
            </a:pPr>
            <a:r>
              <a:rPr lang="en-US" sz="2200" dirty="0">
                <a:solidFill>
                  <a:srgbClr val="000000"/>
                </a:solidFill>
              </a:rPr>
              <a:t>the business domain</a:t>
            </a:r>
          </a:p>
          <a:p>
            <a:pPr marL="800100" lvl="1" indent="-342900">
              <a:buFont typeface="Wingdings" panose="05000000000000000000" pitchFamily="2" charset="2"/>
              <a:buChar char="q"/>
              <a:defRPr/>
            </a:pPr>
            <a:r>
              <a:rPr lang="en-US" sz="2200" dirty="0">
                <a:solidFill>
                  <a:srgbClr val="000000"/>
                </a:solidFill>
              </a:rPr>
              <a:t>the problem</a:t>
            </a:r>
          </a:p>
          <a:p>
            <a:pPr marL="800100" lvl="1" indent="-342900">
              <a:buFont typeface="Wingdings" panose="05000000000000000000" pitchFamily="2" charset="2"/>
              <a:buChar char="q"/>
              <a:defRPr/>
            </a:pPr>
            <a:r>
              <a:rPr lang="en-US" sz="2200" dirty="0">
                <a:solidFill>
                  <a:srgbClr val="000000"/>
                </a:solidFill>
              </a:rPr>
              <a:t>the problem the visualization addresses</a:t>
            </a:r>
          </a:p>
          <a:p>
            <a:pPr marL="800100" lvl="1" indent="-342900">
              <a:buFont typeface="Wingdings" panose="05000000000000000000" pitchFamily="2" charset="2"/>
              <a:buChar char="q"/>
              <a:defRPr/>
            </a:pPr>
            <a:r>
              <a:rPr lang="en-US" sz="2200" dirty="0">
                <a:solidFill>
                  <a:srgbClr val="000000"/>
                </a:solidFill>
              </a:rPr>
              <a:t>the visualization</a:t>
            </a:r>
          </a:p>
          <a:p>
            <a:pPr marL="800100" lvl="1" indent="-342900">
              <a:buFont typeface="Wingdings" panose="05000000000000000000" pitchFamily="2" charset="2"/>
              <a:buChar char="q"/>
              <a:defRPr/>
            </a:pPr>
            <a:r>
              <a:rPr lang="en-US" sz="2200" dirty="0">
                <a:solidFill>
                  <a:srgbClr val="000000"/>
                </a:solidFill>
              </a:rPr>
              <a:t>how to tell a story</a:t>
            </a:r>
          </a:p>
          <a:p>
            <a:pPr marL="800100" lvl="1" indent="-342900">
              <a:buFont typeface="Wingdings" panose="05000000000000000000" pitchFamily="2" charset="2"/>
              <a:buChar char="q"/>
              <a:defRPr/>
            </a:pPr>
            <a:r>
              <a:rPr lang="en-US" sz="2200" dirty="0">
                <a:solidFill>
                  <a:srgbClr val="000000"/>
                </a:solidFill>
              </a:rPr>
              <a:t>how to communicate well</a:t>
            </a:r>
          </a:p>
          <a:p>
            <a:pPr marL="800100" lvl="1" indent="-342900">
              <a:buFont typeface="Wingdings" panose="05000000000000000000" pitchFamily="2" charset="2"/>
              <a:buChar char="q"/>
              <a:defRPr/>
            </a:pPr>
            <a:endParaRPr lang="en-US" sz="2200" dirty="0">
              <a:solidFill>
                <a:srgbClr val="000000"/>
              </a:solidFill>
            </a:endParaRPr>
          </a:p>
          <a:p>
            <a:pPr marL="800100" lvl="1" indent="-342900">
              <a:buFont typeface="Wingdings" panose="05000000000000000000" pitchFamily="2" charset="2"/>
              <a:buChar char="q"/>
              <a:defRPr/>
            </a:pPr>
            <a:endParaRPr lang="en-US" sz="2200" dirty="0">
              <a:solidFill>
                <a:srgbClr val="000000"/>
              </a:solidFill>
            </a:endParaRPr>
          </a:p>
          <a:p>
            <a:pPr marL="342900" indent="-342900">
              <a:buFont typeface="Wingdings" panose="05000000000000000000" pitchFamily="2" charset="2"/>
              <a:buChar char="l"/>
              <a:defRPr/>
            </a:pPr>
            <a:endParaRPr lang="en-US" sz="2400" dirty="0">
              <a:solidFill>
                <a:srgbClr val="000000"/>
              </a:solidFill>
            </a:endParaRPr>
          </a:p>
          <a:p>
            <a:pPr>
              <a:defRPr/>
            </a:pPr>
            <a:endParaRPr lang="en-US" dirty="0"/>
          </a:p>
        </p:txBody>
      </p:sp>
      <p:pic>
        <p:nvPicPr>
          <p:cNvPr id="50180" name="Picture 2">
            <a:extLst>
              <a:ext uri="{FF2B5EF4-FFF2-40B4-BE49-F238E27FC236}">
                <a16:creationId xmlns:a16="http://schemas.microsoft.com/office/drawing/2014/main" id="{C583A34D-2262-4ECF-AF20-E1F1A1BE44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458200" y="2590800"/>
            <a:ext cx="1663700" cy="18161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634916" y="2286001"/>
            <a:ext cx="63887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Presentations Using Storytelling Concepts</a:t>
            </a:r>
          </a:p>
        </p:txBody>
      </p:sp>
      <p:pic>
        <p:nvPicPr>
          <p:cNvPr id="4" name="Picture 4" descr="Little Red Riding Hood story for children | Bedtime Stories ...">
            <a:extLst>
              <a:ext uri="{FF2B5EF4-FFF2-40B4-BE49-F238E27FC236}">
                <a16:creationId xmlns:a16="http://schemas.microsoft.com/office/drawing/2014/main" id="{E8D48E6B-EDEA-47CF-9D38-CC3B7423E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434340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72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3050"/>
            <a:ext cx="7010400" cy="1162050"/>
          </a:xfrm>
        </p:spPr>
        <p:txBody>
          <a:bodyPr/>
          <a:lstStyle/>
          <a:p>
            <a:r>
              <a:rPr lang="en-US" altLang="en-US" sz="4400" dirty="0"/>
              <a:t>Traditional Presentations</a:t>
            </a:r>
            <a:endParaRPr lang="en-US" dirty="0"/>
          </a:p>
        </p:txBody>
      </p:sp>
      <p:sp>
        <p:nvSpPr>
          <p:cNvPr id="4" name="Text Placeholder 3"/>
          <p:cNvSpPr>
            <a:spLocks noGrp="1"/>
          </p:cNvSpPr>
          <p:nvPr>
            <p:ph type="body" sz="half" idx="2"/>
          </p:nvPr>
        </p:nvSpPr>
        <p:spPr>
          <a:xfrm>
            <a:off x="1981200" y="1752601"/>
            <a:ext cx="4800600" cy="4691063"/>
          </a:xfrm>
        </p:spPr>
        <p:txBody>
          <a:bodyPr/>
          <a:lstStyle/>
          <a:p>
            <a:pPr marL="342900" indent="-342900">
              <a:buFont typeface="Wingdings" pitchFamily="2" charset="2"/>
              <a:buChar char="l"/>
            </a:pPr>
            <a:r>
              <a:rPr lang="en-US" altLang="en-US" sz="2400" dirty="0">
                <a:solidFill>
                  <a:srgbClr val="000000"/>
                </a:solidFill>
              </a:rPr>
              <a:t>Traditional presentations are often boring and ineffectual: “Death by PowerPoint”</a:t>
            </a:r>
          </a:p>
          <a:p>
            <a:pPr marL="342900" indent="-342900">
              <a:buFont typeface="Wingdings" pitchFamily="2" charset="2"/>
              <a:buChar char="l"/>
            </a:pPr>
            <a:r>
              <a:rPr lang="en-US" altLang="en-US" sz="2400" dirty="0">
                <a:solidFill>
                  <a:srgbClr val="000000"/>
                </a:solidFill>
              </a:rPr>
              <a:t>Too much data, fail to communicate a clear message, are incomprehensible, and don’t lead to action</a:t>
            </a:r>
          </a:p>
          <a:p>
            <a:endParaRPr lang="en-US" dirty="0"/>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62800" y="2209801"/>
            <a:ext cx="3048264" cy="25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5320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t>Storytelling</a:t>
            </a:r>
            <a:endParaRPr lang="en-US" dirty="0"/>
          </a:p>
        </p:txBody>
      </p:sp>
      <p:sp>
        <p:nvSpPr>
          <p:cNvPr id="4" name="Text Placeholder 3"/>
          <p:cNvSpPr>
            <a:spLocks noGrp="1"/>
          </p:cNvSpPr>
          <p:nvPr>
            <p:ph type="body" sz="half" idx="2"/>
          </p:nvPr>
        </p:nvSpPr>
        <p:spPr>
          <a:xfrm>
            <a:off x="1119499" y="1752601"/>
            <a:ext cx="6024785" cy="4691063"/>
          </a:xfrm>
        </p:spPr>
        <p:txBody>
          <a:bodyPr/>
          <a:lstStyle/>
          <a:p>
            <a:pPr marL="342900" indent="-342900">
              <a:buFont typeface="Wingdings" pitchFamily="2" charset="2"/>
              <a:buChar char="l"/>
            </a:pPr>
            <a:r>
              <a:rPr lang="en-US" altLang="en-US" sz="2800" dirty="0">
                <a:solidFill>
                  <a:srgbClr val="000000"/>
                </a:solidFill>
              </a:rPr>
              <a:t>Captures the listeners’ attention with a narrative supported by visualizations</a:t>
            </a:r>
          </a:p>
          <a:p>
            <a:pPr marL="342900" indent="-342900">
              <a:buFont typeface="Wingdings" pitchFamily="2" charset="2"/>
              <a:buChar char="l"/>
            </a:pPr>
            <a:r>
              <a:rPr lang="en-US" altLang="en-US" sz="2800" dirty="0">
                <a:solidFill>
                  <a:srgbClr val="000000"/>
                </a:solidFill>
              </a:rPr>
              <a:t>Help people get the gist of an idea quickly</a:t>
            </a:r>
          </a:p>
          <a:p>
            <a:pPr marL="342900" indent="-342900">
              <a:buFont typeface="Wingdings" pitchFamily="2" charset="2"/>
              <a:buChar char="l"/>
            </a:pPr>
            <a:r>
              <a:rPr lang="en-US" altLang="en-US" sz="2800" dirty="0">
                <a:solidFill>
                  <a:srgbClr val="000000"/>
                </a:solidFill>
              </a:rPr>
              <a:t>People remember facts much better when wrapped in a story</a:t>
            </a:r>
          </a:p>
          <a:p>
            <a:pPr marL="342900" indent="-342900">
              <a:buFont typeface="Wingdings" pitchFamily="2" charset="2"/>
              <a:buChar char="l"/>
            </a:pPr>
            <a:r>
              <a:rPr lang="en-US" altLang="en-US" sz="2800" dirty="0">
                <a:solidFill>
                  <a:srgbClr val="000000"/>
                </a:solidFill>
              </a:rPr>
              <a:t>Stories are memorable</a:t>
            </a:r>
          </a:p>
          <a:p>
            <a:pPr marL="342900" indent="-342900">
              <a:buFont typeface="Wingdings" pitchFamily="2" charset="2"/>
              <a:buChar char="l"/>
            </a:pPr>
            <a:r>
              <a:rPr lang="en-US" altLang="en-US" sz="2800" dirty="0">
                <a:solidFill>
                  <a:srgbClr val="000000"/>
                </a:solidFill>
              </a:rPr>
              <a:t>All stories are different</a:t>
            </a:r>
          </a:p>
          <a:p>
            <a:endParaRPr lang="en-US" dirty="0"/>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0" y="2743200"/>
            <a:ext cx="2578832" cy="1774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538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Title 1"/>
          <p:cNvSpPr>
            <a:spLocks noGrp="1"/>
          </p:cNvSpPr>
          <p:nvPr>
            <p:ph type="title"/>
          </p:nvPr>
        </p:nvSpPr>
        <p:spPr>
          <a:xfrm>
            <a:off x="1752600" y="304800"/>
            <a:ext cx="8077200" cy="609600"/>
          </a:xfrm>
        </p:spPr>
        <p:txBody>
          <a:bodyPr/>
          <a:lstStyle/>
          <a:p>
            <a:r>
              <a:rPr lang="en-US" altLang="en-US"/>
              <a:t>Explanatory versus Exploratory Stories</a:t>
            </a:r>
          </a:p>
        </p:txBody>
      </p:sp>
      <p:pic>
        <p:nvPicPr>
          <p:cNvPr id="5427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981200" y="1092201"/>
            <a:ext cx="8229600" cy="4937125"/>
          </a:xfrm>
        </p:spPr>
      </p:pic>
    </p:spTree>
    <p:extLst>
      <p:ext uri="{BB962C8B-B14F-4D97-AF65-F5344CB8AC3E}">
        <p14:creationId xmlns:p14="http://schemas.microsoft.com/office/powerpoint/2010/main" val="258548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Title 1"/>
          <p:cNvSpPr>
            <a:spLocks noGrp="1"/>
          </p:cNvSpPr>
          <p:nvPr>
            <p:ph type="title"/>
          </p:nvPr>
        </p:nvSpPr>
        <p:spPr>
          <a:xfrm>
            <a:off x="1981200" y="304800"/>
            <a:ext cx="7543800" cy="1143000"/>
          </a:xfrm>
        </p:spPr>
        <p:txBody>
          <a:bodyPr/>
          <a:lstStyle/>
          <a:p>
            <a:r>
              <a:rPr lang="en-US" altLang="en-US"/>
              <a:t>Storytelling Tips</a:t>
            </a:r>
          </a:p>
        </p:txBody>
      </p:sp>
      <p:pic>
        <p:nvPicPr>
          <p:cNvPr id="5529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981200" y="1600200"/>
            <a:ext cx="8229600" cy="4483100"/>
          </a:xfrm>
        </p:spPr>
      </p:pic>
    </p:spTree>
    <p:extLst>
      <p:ext uri="{BB962C8B-B14F-4D97-AF65-F5344CB8AC3E}">
        <p14:creationId xmlns:p14="http://schemas.microsoft.com/office/powerpoint/2010/main" val="724277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3050"/>
            <a:ext cx="6705600" cy="1162050"/>
          </a:xfrm>
        </p:spPr>
        <p:txBody>
          <a:bodyPr/>
          <a:lstStyle/>
          <a:p>
            <a:r>
              <a:rPr lang="en-US" altLang="en-US" sz="4000" dirty="0"/>
              <a:t>Focus on the Story</a:t>
            </a:r>
            <a:endParaRPr lang="en-US" dirty="0"/>
          </a:p>
        </p:txBody>
      </p:sp>
      <p:sp>
        <p:nvSpPr>
          <p:cNvPr id="4" name="Text Placeholder 3"/>
          <p:cNvSpPr>
            <a:spLocks noGrp="1"/>
          </p:cNvSpPr>
          <p:nvPr>
            <p:ph type="body" sz="half" idx="2"/>
          </p:nvPr>
        </p:nvSpPr>
        <p:spPr>
          <a:xfrm>
            <a:off x="1981200" y="1524001"/>
            <a:ext cx="5715000" cy="4691063"/>
          </a:xfrm>
        </p:spPr>
        <p:txBody>
          <a:bodyPr/>
          <a:lstStyle/>
          <a:p>
            <a:pPr marL="342900" indent="-342900">
              <a:buFont typeface="Wingdings" pitchFamily="2" charset="2"/>
              <a:buChar char="l"/>
            </a:pPr>
            <a:r>
              <a:rPr lang="en-US" altLang="en-US" sz="2800" dirty="0">
                <a:solidFill>
                  <a:srgbClr val="000000"/>
                </a:solidFill>
              </a:rPr>
              <a:t>Stories have a beginning, middle, and end</a:t>
            </a:r>
          </a:p>
          <a:p>
            <a:pPr marL="342900" indent="-342900">
              <a:buFont typeface="Wingdings" pitchFamily="2" charset="2"/>
              <a:buChar char="l"/>
            </a:pPr>
            <a:r>
              <a:rPr lang="en-US" altLang="en-US" sz="2800" dirty="0">
                <a:solidFill>
                  <a:srgbClr val="000000"/>
                </a:solidFill>
              </a:rPr>
              <a:t>Describe the current situation, provide an analysis, lay out the options, make a recommendation, describe the likely outcomes</a:t>
            </a:r>
          </a:p>
          <a:p>
            <a:pPr marL="342900" indent="-342900">
              <a:buFont typeface="Wingdings" pitchFamily="2" charset="2"/>
              <a:buChar char="l"/>
            </a:pPr>
            <a:r>
              <a:rPr lang="en-US" altLang="en-US" sz="2800" dirty="0">
                <a:solidFill>
                  <a:srgbClr val="000000"/>
                </a:solidFill>
              </a:rPr>
              <a:t>Include specific examples</a:t>
            </a:r>
          </a:p>
          <a:p>
            <a:endParaRPr lang="en-US" dirty="0"/>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1" y="2667000"/>
            <a:ext cx="2706859" cy="1682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80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6867740-5BB6-46A1-9D75-085CE13FE867}"/>
              </a:ext>
            </a:extLst>
          </p:cNvPr>
          <p:cNvSpPr>
            <a:spLocks noGrp="1" noChangeArrowheads="1"/>
          </p:cNvSpPr>
          <p:nvPr>
            <p:ph type="title"/>
          </p:nvPr>
        </p:nvSpPr>
        <p:spPr/>
        <p:txBody>
          <a:bodyPr/>
          <a:lstStyle/>
          <a:p>
            <a:r>
              <a:rPr lang="de-AT" altLang="en-US"/>
              <a:t>Purpose of Visualization</a:t>
            </a:r>
          </a:p>
        </p:txBody>
      </p:sp>
      <p:sp>
        <p:nvSpPr>
          <p:cNvPr id="4" name="Inhaltsplatzhalter 1">
            <a:extLst>
              <a:ext uri="{FF2B5EF4-FFF2-40B4-BE49-F238E27FC236}">
                <a16:creationId xmlns:a16="http://schemas.microsoft.com/office/drawing/2014/main" id="{B3C89C6A-BD95-4899-A93A-825B31CCB363}"/>
              </a:ext>
            </a:extLst>
          </p:cNvPr>
          <p:cNvSpPr txBox="1">
            <a:spLocks/>
          </p:cNvSpPr>
          <p:nvPr/>
        </p:nvSpPr>
        <p:spPr bwMode="auto">
          <a:xfrm>
            <a:off x="1981200" y="1371601"/>
            <a:ext cx="8686800" cy="5032375"/>
          </a:xfrm>
          <a:prstGeom prst="rect">
            <a:avLst/>
          </a:prstGeom>
          <a:noFill/>
          <a:ln w="9525">
            <a:noFill/>
            <a:miter lim="800000"/>
            <a:headEnd/>
            <a:tailEnd/>
          </a:ln>
        </p:spPr>
        <p:txBody>
          <a:bodyPr lIns="0"/>
          <a:lstStyle/>
          <a:p>
            <a:pPr marL="284163" marR="0" lvl="0" indent="-284163" algn="l" defTabSz="914400" rtl="0" eaLnBrk="1" fontAlgn="base" latinLnBrk="0" hangingPunct="1">
              <a:lnSpc>
                <a:spcPct val="100000"/>
              </a:lnSpc>
              <a:spcBef>
                <a:spcPct val="0"/>
              </a:spcBef>
              <a:spcAft>
                <a:spcPct val="80000"/>
              </a:spcAft>
              <a:buClrTx/>
              <a:buSzPct val="80000"/>
              <a:buFontTx/>
              <a:buNone/>
              <a:tabLst/>
              <a:defRPr/>
            </a:pPr>
            <a:r>
              <a:rPr kumimoji="0" lang="en-US" sz="2400" b="1" i="0" u="none" strike="noStrike" kern="0" cap="none" spc="0" normalizeH="0" baseline="0" noProof="0" dirty="0">
                <a:ln>
                  <a:noFill/>
                </a:ln>
                <a:solidFill>
                  <a:srgbClr val="000000"/>
                </a:solidFill>
                <a:effectLst/>
                <a:uLnTx/>
                <a:uFillTx/>
                <a:latin typeface="Calibri" charset="0"/>
                <a:ea typeface="+mn-ea"/>
                <a:cs typeface="Calibri" pitchFamily="34" charset="0"/>
              </a:rPr>
              <a:t>Exploration / Explorative Analysis</a:t>
            </a:r>
          </a:p>
          <a:p>
            <a:pPr marL="1039813" marR="0" lvl="2" indent="-188913" algn="l" defTabSz="914400" rtl="0" eaLnBrk="1" fontAlgn="base" latinLnBrk="0" hangingPunct="1">
              <a:lnSpc>
                <a:spcPct val="100000"/>
              </a:lnSpc>
              <a:spcBef>
                <a:spcPct val="0"/>
              </a:spcBef>
              <a:spcAft>
                <a:spcPct val="80000"/>
              </a:spcAft>
              <a:buClrTx/>
              <a:buSzPct val="80000"/>
              <a:buFontTx/>
              <a:buNone/>
              <a:tabLst/>
              <a:defRPr/>
            </a:pPr>
            <a:r>
              <a:rPr kumimoji="0" lang="en-US" sz="2000" b="0" i="0" u="none" strike="noStrike" kern="0" cap="none" spc="0" normalizeH="0" baseline="0" noProof="0" dirty="0">
                <a:ln>
                  <a:noFill/>
                </a:ln>
                <a:solidFill>
                  <a:srgbClr val="000000"/>
                </a:solidFill>
                <a:effectLst/>
                <a:uLnTx/>
                <a:uFillTx/>
                <a:latin typeface="Calibri" charset="0"/>
                <a:ea typeface="+mn-ea"/>
                <a:cs typeface="Calibri" pitchFamily="34" charset="0"/>
              </a:rPr>
              <a:t>Open-end undirected search</a:t>
            </a:r>
          </a:p>
          <a:p>
            <a:pPr marL="1039813" marR="0" lvl="2" indent="-188913" algn="l" defTabSz="914400" rtl="0" eaLnBrk="1" fontAlgn="base" latinLnBrk="0" hangingPunct="1">
              <a:lnSpc>
                <a:spcPct val="100000"/>
              </a:lnSpc>
              <a:spcBef>
                <a:spcPct val="0"/>
              </a:spcBef>
              <a:spcAft>
                <a:spcPct val="80000"/>
              </a:spcAft>
              <a:buClrTx/>
              <a:buSzPct val="80000"/>
              <a:buFontTx/>
              <a:buNone/>
              <a:tabLst/>
              <a:defRPr/>
            </a:pPr>
            <a:r>
              <a:rPr kumimoji="0" lang="en-US" sz="2000" b="0" i="0" u="none" strike="noStrike" kern="0" cap="none" spc="0" normalizeH="0" baseline="0" noProof="0" dirty="0">
                <a:ln>
                  <a:noFill/>
                </a:ln>
                <a:solidFill>
                  <a:srgbClr val="000000"/>
                </a:solidFill>
                <a:effectLst/>
                <a:uLnTx/>
                <a:uFillTx/>
                <a:latin typeface="Calibri" charset="0"/>
                <a:ea typeface="+mn-ea"/>
                <a:cs typeface="Calibri" pitchFamily="34" charset="0"/>
              </a:rPr>
              <a:t>gain insight into the data, formulate hypotheses</a:t>
            </a:r>
          </a:p>
          <a:p>
            <a:pPr marL="1039813" marR="0" lvl="2" indent="-188913" algn="l" defTabSz="914400" rtl="0" eaLnBrk="1" fontAlgn="base" latinLnBrk="0" hangingPunct="1">
              <a:lnSpc>
                <a:spcPct val="100000"/>
              </a:lnSpc>
              <a:spcBef>
                <a:spcPct val="0"/>
              </a:spcBef>
              <a:spcAft>
                <a:spcPct val="80000"/>
              </a:spcAft>
              <a:buClrTx/>
              <a:buSzPct val="80000"/>
              <a:buFontTx/>
              <a:buNone/>
              <a:tabLst/>
              <a:defRPr/>
            </a:pPr>
            <a:r>
              <a:rPr kumimoji="0" lang="en-US" sz="2000" b="0" i="0" u="none" strike="noStrike" kern="0" cap="none" spc="0" normalizeH="0" baseline="0" noProof="0" dirty="0">
                <a:ln>
                  <a:noFill/>
                </a:ln>
                <a:solidFill>
                  <a:srgbClr val="000000"/>
                </a:solidFill>
                <a:effectLst/>
                <a:uLnTx/>
                <a:uFillTx/>
                <a:latin typeface="Calibri" charset="0"/>
                <a:ea typeface="+mn-ea"/>
                <a:cs typeface="Calibri" pitchFamily="34" charset="0"/>
              </a:rPr>
              <a:t>begin extracting relevant information</a:t>
            </a:r>
          </a:p>
          <a:p>
            <a:pPr marL="284163" marR="0" lvl="0" indent="-284163" algn="l" defTabSz="914400" rtl="0" eaLnBrk="1" fontAlgn="base" latinLnBrk="0" hangingPunct="1">
              <a:lnSpc>
                <a:spcPct val="100000"/>
              </a:lnSpc>
              <a:spcBef>
                <a:spcPct val="0"/>
              </a:spcBef>
              <a:spcAft>
                <a:spcPct val="80000"/>
              </a:spcAft>
              <a:buClrTx/>
              <a:buSzPct val="80000"/>
              <a:buFontTx/>
              <a:buNone/>
              <a:tabLst/>
              <a:defRPr/>
            </a:pPr>
            <a:r>
              <a:rPr kumimoji="0" lang="en-US" sz="2400" b="1" i="0" u="none" strike="noStrike" kern="0" cap="none" spc="0" normalizeH="0" baseline="0" noProof="0" dirty="0">
                <a:ln>
                  <a:noFill/>
                </a:ln>
                <a:solidFill>
                  <a:srgbClr val="000000"/>
                </a:solidFill>
                <a:effectLst/>
                <a:uLnTx/>
                <a:uFillTx/>
                <a:latin typeface="Calibri" charset="0"/>
                <a:ea typeface="+mn-ea"/>
                <a:cs typeface="Calibri" pitchFamily="34" charset="0"/>
              </a:rPr>
              <a:t>Confirmation / Confirmative Analysis</a:t>
            </a:r>
          </a:p>
          <a:p>
            <a:pPr marL="1039813" marR="0" lvl="2" indent="-188913" algn="l" defTabSz="914400" rtl="0" eaLnBrk="1" fontAlgn="base" latinLnBrk="0" hangingPunct="1">
              <a:lnSpc>
                <a:spcPct val="100000"/>
              </a:lnSpc>
              <a:spcBef>
                <a:spcPct val="0"/>
              </a:spcBef>
              <a:spcAft>
                <a:spcPct val="80000"/>
              </a:spcAft>
              <a:buClrTx/>
              <a:buSzPct val="80000"/>
              <a:buFontTx/>
              <a:buNone/>
              <a:tabLst/>
              <a:defRPr/>
            </a:pPr>
            <a:r>
              <a:rPr kumimoji="0" lang="en-US" sz="2000" b="0" i="0" u="none" strike="noStrike" kern="0" cap="none" spc="0" normalizeH="0" baseline="0" noProof="0" dirty="0">
                <a:ln>
                  <a:noFill/>
                </a:ln>
                <a:solidFill>
                  <a:srgbClr val="000000"/>
                </a:solidFill>
                <a:effectLst/>
                <a:uLnTx/>
                <a:uFillTx/>
                <a:latin typeface="Calibri" charset="0"/>
                <a:ea typeface="+mn-ea"/>
                <a:cs typeface="Calibri" pitchFamily="34" charset="0"/>
              </a:rPr>
              <a:t>directed search</a:t>
            </a:r>
          </a:p>
          <a:p>
            <a:pPr marL="1039813" marR="0" lvl="2" indent="-188913" algn="l" defTabSz="914400" rtl="0" eaLnBrk="1" fontAlgn="base" latinLnBrk="0" hangingPunct="1">
              <a:lnSpc>
                <a:spcPct val="100000"/>
              </a:lnSpc>
              <a:spcBef>
                <a:spcPct val="0"/>
              </a:spcBef>
              <a:spcAft>
                <a:spcPct val="80000"/>
              </a:spcAft>
              <a:buClrTx/>
              <a:buSzPct val="80000"/>
              <a:buFontTx/>
              <a:buNone/>
              <a:tabLst/>
              <a:defRPr/>
            </a:pPr>
            <a:r>
              <a:rPr kumimoji="0" lang="en-US" sz="2000" b="0" i="0" u="none" strike="noStrike" kern="0" cap="none" spc="0" normalizeH="0" baseline="0" noProof="0" dirty="0">
                <a:ln>
                  <a:noFill/>
                </a:ln>
                <a:solidFill>
                  <a:srgbClr val="000000"/>
                </a:solidFill>
                <a:effectLst/>
                <a:uLnTx/>
                <a:uFillTx/>
                <a:latin typeface="Calibri" charset="0"/>
                <a:ea typeface="+mn-ea"/>
                <a:cs typeface="Calibri" pitchFamily="34" charset="0"/>
              </a:rPr>
              <a:t>verify or reject hypotheses</a:t>
            </a:r>
          </a:p>
          <a:p>
            <a:pPr marL="284163" marR="0" lvl="0" indent="-284163" algn="l" defTabSz="914400" rtl="0" eaLnBrk="1" fontAlgn="base" latinLnBrk="0" hangingPunct="1">
              <a:lnSpc>
                <a:spcPct val="100000"/>
              </a:lnSpc>
              <a:spcBef>
                <a:spcPct val="0"/>
              </a:spcBef>
              <a:spcAft>
                <a:spcPct val="80000"/>
              </a:spcAft>
              <a:buClrTx/>
              <a:buSzPct val="80000"/>
              <a:buFontTx/>
              <a:buNone/>
              <a:tabLst/>
              <a:defRPr/>
            </a:pPr>
            <a:r>
              <a:rPr kumimoji="0" lang="de-DE" sz="2400" b="1" i="0" u="none" strike="noStrike" kern="0" cap="none" spc="0" normalizeH="0" baseline="0" noProof="0" dirty="0">
                <a:ln>
                  <a:noFill/>
                </a:ln>
                <a:solidFill>
                  <a:srgbClr val="000000"/>
                </a:solidFill>
                <a:effectLst/>
                <a:uLnTx/>
                <a:uFillTx/>
                <a:latin typeface="Calibri" charset="0"/>
                <a:ea typeface="+mn-ea"/>
                <a:cs typeface="Calibri" pitchFamily="34" charset="0"/>
              </a:rPr>
              <a:t>Presentation</a:t>
            </a:r>
          </a:p>
          <a:p>
            <a:pPr marL="1039813" marR="0" lvl="2" indent="-188913" algn="l" defTabSz="914400" rtl="0" eaLnBrk="1" fontAlgn="base" latinLnBrk="0" hangingPunct="1">
              <a:lnSpc>
                <a:spcPct val="100000"/>
              </a:lnSpc>
              <a:spcBef>
                <a:spcPct val="0"/>
              </a:spcBef>
              <a:spcAft>
                <a:spcPct val="80000"/>
              </a:spcAft>
              <a:buClrTx/>
              <a:buSzPct val="80000"/>
              <a:buFontTx/>
              <a:buNone/>
              <a:tabLst/>
              <a:defRPr/>
            </a:pPr>
            <a:r>
              <a:rPr kumimoji="0" lang="en-US" sz="2000" b="0" i="0" u="none" strike="noStrike" kern="0" cap="none" spc="0" normalizeH="0" baseline="0" noProof="0" dirty="0">
                <a:ln>
                  <a:noFill/>
                </a:ln>
                <a:solidFill>
                  <a:srgbClr val="000000"/>
                </a:solidFill>
                <a:effectLst/>
                <a:uLnTx/>
                <a:uFillTx/>
                <a:latin typeface="Calibri" charset="0"/>
                <a:ea typeface="+mn-ea"/>
                <a:cs typeface="Calibri" pitchFamily="34" charset="0"/>
              </a:rPr>
              <a:t>communicate and disseminate analysis results</a:t>
            </a:r>
          </a:p>
          <a:p>
            <a:pPr marL="284163" marR="0" lvl="0" indent="-284163" algn="l" defTabSz="914400" rtl="0" eaLnBrk="1" fontAlgn="base" latinLnBrk="0" hangingPunct="1">
              <a:lnSpc>
                <a:spcPct val="100000"/>
              </a:lnSpc>
              <a:spcBef>
                <a:spcPct val="0"/>
              </a:spcBef>
              <a:spcAft>
                <a:spcPct val="80000"/>
              </a:spcAft>
              <a:buClrTx/>
              <a:buSzPct val="80000"/>
              <a:buFontTx/>
              <a:buNone/>
              <a:tabLst/>
              <a:defRPr/>
            </a:pPr>
            <a:endParaRPr kumimoji="0" lang="en-US" sz="2400" b="0" i="0" u="none" strike="noStrike" kern="0" cap="none" spc="0" normalizeH="0" baseline="0" noProof="0" dirty="0">
              <a:ln>
                <a:noFill/>
              </a:ln>
              <a:solidFill>
                <a:srgbClr val="000000"/>
              </a:solidFill>
              <a:effectLst/>
              <a:uLnTx/>
              <a:uFillTx/>
              <a:latin typeface="Calibri" charset="0"/>
              <a:ea typeface="+mn-ea"/>
              <a:cs typeface="Calibri" pitchFamily="34" charset="0"/>
            </a:endParaRPr>
          </a:p>
        </p:txBody>
      </p:sp>
      <p:sp>
        <p:nvSpPr>
          <p:cNvPr id="5" name="Gleichschenkliges Dreieck 4">
            <a:extLst>
              <a:ext uri="{FF2B5EF4-FFF2-40B4-BE49-F238E27FC236}">
                <a16:creationId xmlns:a16="http://schemas.microsoft.com/office/drawing/2014/main" id="{AD6A5DB1-3B8D-4E8B-A2AD-8CCE1E9FA923}"/>
              </a:ext>
            </a:extLst>
          </p:cNvPr>
          <p:cNvSpPr/>
          <p:nvPr/>
        </p:nvSpPr>
        <p:spPr>
          <a:xfrm flipV="1">
            <a:off x="8040688" y="1676400"/>
            <a:ext cx="431800" cy="4344988"/>
          </a:xfrm>
          <a:prstGeom prst="triangle">
            <a:avLst>
              <a:gd name="adj" fmla="val 155"/>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endParaRPr>
          </a:p>
        </p:txBody>
      </p:sp>
      <p:sp>
        <p:nvSpPr>
          <p:cNvPr id="6" name="Rechteck 5">
            <a:extLst>
              <a:ext uri="{FF2B5EF4-FFF2-40B4-BE49-F238E27FC236}">
                <a16:creationId xmlns:a16="http://schemas.microsoft.com/office/drawing/2014/main" id="{FF735361-0A14-4BA2-992D-AA220F2F2F18}"/>
              </a:ext>
            </a:extLst>
          </p:cNvPr>
          <p:cNvSpPr/>
          <p:nvPr/>
        </p:nvSpPr>
        <p:spPr>
          <a:xfrm>
            <a:off x="8472489" y="3141664"/>
            <a:ext cx="1912703"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6666FF">
                    <a:lumMod val="50000"/>
                  </a:srgbClr>
                </a:solidFill>
                <a:effectLst/>
                <a:uLnTx/>
                <a:uFillTx/>
                <a:latin typeface="Arial"/>
                <a:ea typeface="+mn-ea"/>
                <a:cs typeface="Arial" charset="0"/>
              </a:rPr>
              <a:t>interactivity</a:t>
            </a:r>
            <a:endParaRPr kumimoji="0" lang="en-US" sz="2400" b="0" i="1" u="none" strike="noStrike" kern="1200" cap="none" spc="0" normalizeH="0" baseline="0" noProof="0" dirty="0">
              <a:ln>
                <a:noFill/>
              </a:ln>
              <a:solidFill>
                <a:srgbClr val="6666FF">
                  <a:lumMod val="50000"/>
                </a:srgbClr>
              </a:solidFill>
              <a:effectLst/>
              <a:uLnTx/>
              <a:uFillTx/>
              <a:latin typeface="Arial"/>
              <a:ea typeface="+mn-ea"/>
              <a:cs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010400" cy="1162050"/>
          </a:xfrm>
        </p:spPr>
        <p:txBody>
          <a:bodyPr/>
          <a:lstStyle/>
          <a:p>
            <a:r>
              <a:rPr lang="en-US" sz="4000" dirty="0"/>
              <a:t>Know Your Audience</a:t>
            </a:r>
          </a:p>
        </p:txBody>
      </p:sp>
      <p:sp>
        <p:nvSpPr>
          <p:cNvPr id="4" name="Text Placeholder 3"/>
          <p:cNvSpPr>
            <a:spLocks noGrp="1"/>
          </p:cNvSpPr>
          <p:nvPr>
            <p:ph type="body" sz="half" idx="2"/>
          </p:nvPr>
        </p:nvSpPr>
        <p:spPr>
          <a:xfrm>
            <a:off x="1082180" y="1676401"/>
            <a:ext cx="6080620" cy="4691063"/>
          </a:xfrm>
        </p:spPr>
        <p:txBody>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Know your audience before putting together your presentation</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Who is the most important person in the room?</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Personalize it with examples they will remember</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Make them understand the importance and value of what you are presenting</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pic>
        <p:nvPicPr>
          <p:cNvPr id="307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15201" y="2743200"/>
            <a:ext cx="288607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0223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C471-DB58-2227-2EF3-6F347DDE7A80}"/>
              </a:ext>
            </a:extLst>
          </p:cNvPr>
          <p:cNvSpPr>
            <a:spLocks noGrp="1"/>
          </p:cNvSpPr>
          <p:nvPr>
            <p:ph type="title"/>
          </p:nvPr>
        </p:nvSpPr>
        <p:spPr>
          <a:xfrm>
            <a:off x="617989" y="690694"/>
            <a:ext cx="10058400" cy="609600"/>
          </a:xfrm>
        </p:spPr>
        <p:txBody>
          <a:bodyPr/>
          <a:lstStyle/>
          <a:p>
            <a:r>
              <a:rPr lang="en-US" dirty="0"/>
              <a:t>Business and Technical Audiences Are Different</a:t>
            </a:r>
          </a:p>
        </p:txBody>
      </p:sp>
      <p:pic>
        <p:nvPicPr>
          <p:cNvPr id="3" name="Picture 2">
            <a:extLst>
              <a:ext uri="{FF2B5EF4-FFF2-40B4-BE49-F238E27FC236}">
                <a16:creationId xmlns:a16="http://schemas.microsoft.com/office/drawing/2014/main" id="{55359B57-57D3-B58A-ED15-30C4637C9B85}"/>
              </a:ext>
            </a:extLst>
          </p:cNvPr>
          <p:cNvPicPr>
            <a:picLocks noChangeAspect="1"/>
          </p:cNvPicPr>
          <p:nvPr/>
        </p:nvPicPr>
        <p:blipFill>
          <a:blip r:embed="rId2"/>
          <a:stretch>
            <a:fillRect/>
          </a:stretch>
        </p:blipFill>
        <p:spPr>
          <a:xfrm>
            <a:off x="8467287" y="2045616"/>
            <a:ext cx="2438400" cy="3495791"/>
          </a:xfrm>
          <a:prstGeom prst="rect">
            <a:avLst/>
          </a:prstGeom>
        </p:spPr>
      </p:pic>
      <p:pic>
        <p:nvPicPr>
          <p:cNvPr id="4" name="Picture 3">
            <a:extLst>
              <a:ext uri="{FF2B5EF4-FFF2-40B4-BE49-F238E27FC236}">
                <a16:creationId xmlns:a16="http://schemas.microsoft.com/office/drawing/2014/main" id="{8EC15F1F-361B-0BEE-E90D-A445C13ED139}"/>
              </a:ext>
            </a:extLst>
          </p:cNvPr>
          <p:cNvPicPr>
            <a:picLocks noChangeAspect="1"/>
          </p:cNvPicPr>
          <p:nvPr/>
        </p:nvPicPr>
        <p:blipFill>
          <a:blip r:embed="rId3"/>
          <a:stretch>
            <a:fillRect/>
          </a:stretch>
        </p:blipFill>
        <p:spPr>
          <a:xfrm>
            <a:off x="4848519" y="2121932"/>
            <a:ext cx="2438401" cy="3419475"/>
          </a:xfrm>
          <a:prstGeom prst="rect">
            <a:avLst/>
          </a:prstGeom>
        </p:spPr>
      </p:pic>
      <p:pic>
        <p:nvPicPr>
          <p:cNvPr id="5" name="Picture 4">
            <a:extLst>
              <a:ext uri="{FF2B5EF4-FFF2-40B4-BE49-F238E27FC236}">
                <a16:creationId xmlns:a16="http://schemas.microsoft.com/office/drawing/2014/main" id="{1D04EA11-BDCC-EB77-A6C2-AEB1E586EA5D}"/>
              </a:ext>
            </a:extLst>
          </p:cNvPr>
          <p:cNvPicPr>
            <a:picLocks noChangeAspect="1"/>
          </p:cNvPicPr>
          <p:nvPr/>
        </p:nvPicPr>
        <p:blipFill>
          <a:blip r:embed="rId4"/>
          <a:stretch>
            <a:fillRect/>
          </a:stretch>
        </p:blipFill>
        <p:spPr>
          <a:xfrm>
            <a:off x="1286313" y="2121932"/>
            <a:ext cx="2275004" cy="3419475"/>
          </a:xfrm>
          <a:prstGeom prst="rect">
            <a:avLst/>
          </a:prstGeom>
        </p:spPr>
      </p:pic>
    </p:spTree>
    <p:extLst>
      <p:ext uri="{BB962C8B-B14F-4D97-AF65-F5344CB8AC3E}">
        <p14:creationId xmlns:p14="http://schemas.microsoft.com/office/powerpoint/2010/main" val="4061364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6781800" cy="1162050"/>
          </a:xfrm>
        </p:spPr>
        <p:txBody>
          <a:bodyPr/>
          <a:lstStyle/>
          <a:p>
            <a:r>
              <a:rPr lang="en-US" altLang="en-US" sz="4000" dirty="0"/>
              <a:t>Establish the Setting</a:t>
            </a:r>
            <a:endParaRPr lang="en-US" dirty="0"/>
          </a:p>
        </p:txBody>
      </p:sp>
      <p:sp>
        <p:nvSpPr>
          <p:cNvPr id="4" name="Text Placeholder 3"/>
          <p:cNvSpPr>
            <a:spLocks noGrp="1"/>
          </p:cNvSpPr>
          <p:nvPr>
            <p:ph type="body" sz="half" idx="2"/>
          </p:nvPr>
        </p:nvSpPr>
        <p:spPr>
          <a:xfrm>
            <a:off x="1981200" y="1435101"/>
            <a:ext cx="5715000" cy="4691063"/>
          </a:xfrm>
        </p:spPr>
        <p:txBody>
          <a:bodyPr/>
          <a:lstStyle/>
          <a:p>
            <a:pPr marL="342900" indent="-342900">
              <a:buFont typeface="Wingdings" pitchFamily="2" charset="2"/>
              <a:buChar char="l"/>
            </a:pPr>
            <a:r>
              <a:rPr lang="en-US" altLang="en-US" sz="2800" dirty="0">
                <a:solidFill>
                  <a:srgbClr val="000000"/>
                </a:solidFill>
              </a:rPr>
              <a:t>Describe the setting in a way that is relevant to the listener</a:t>
            </a:r>
          </a:p>
          <a:p>
            <a:pPr marL="342900" indent="-342900">
              <a:buFont typeface="Wingdings" pitchFamily="2" charset="2"/>
              <a:buChar char="l"/>
            </a:pPr>
            <a:r>
              <a:rPr lang="en-US" altLang="en-US" sz="2800" dirty="0">
                <a:solidFill>
                  <a:srgbClr val="000000"/>
                </a:solidFill>
              </a:rPr>
              <a:t>Identify the business issues and challenges</a:t>
            </a:r>
          </a:p>
          <a:p>
            <a:pPr marL="342900" indent="-342900">
              <a:buFont typeface="Wingdings" pitchFamily="2" charset="2"/>
              <a:buChar char="l"/>
            </a:pPr>
            <a:r>
              <a:rPr lang="en-US" altLang="en-US" sz="2800" dirty="0">
                <a:solidFill>
                  <a:srgbClr val="000000"/>
                </a:solidFill>
              </a:rPr>
              <a:t>Support the description with data and let listeners know its source, accuracy, and relevance</a:t>
            </a:r>
          </a:p>
          <a:p>
            <a:pPr marL="342900" indent="-342900">
              <a:buFont typeface="Wingdings" pitchFamily="2" charset="2"/>
              <a:buChar char="l"/>
            </a:pPr>
            <a:r>
              <a:rPr lang="en-US" altLang="en-US" sz="2800" dirty="0">
                <a:solidFill>
                  <a:srgbClr val="000000"/>
                </a:solidFill>
              </a:rPr>
              <a:t>Try to take a unique and interesting perspective</a:t>
            </a:r>
          </a:p>
          <a:p>
            <a:endParaRPr lang="en-US" dirty="0"/>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77200" y="2743201"/>
            <a:ext cx="2286198" cy="169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854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3050"/>
            <a:ext cx="6400800" cy="1162050"/>
          </a:xfrm>
        </p:spPr>
        <p:txBody>
          <a:bodyPr/>
          <a:lstStyle/>
          <a:p>
            <a:r>
              <a:rPr lang="en-US" altLang="en-US" sz="4000" dirty="0"/>
              <a:t>Define the Characters</a:t>
            </a:r>
            <a:endParaRPr lang="en-US" dirty="0"/>
          </a:p>
        </p:txBody>
      </p:sp>
      <p:sp>
        <p:nvSpPr>
          <p:cNvPr id="4" name="Text Placeholder 3"/>
          <p:cNvSpPr>
            <a:spLocks noGrp="1"/>
          </p:cNvSpPr>
          <p:nvPr>
            <p:ph type="body" sz="half" idx="2"/>
          </p:nvPr>
        </p:nvSpPr>
        <p:spPr>
          <a:xfrm>
            <a:off x="1981200" y="1828801"/>
            <a:ext cx="5029200" cy="4691063"/>
          </a:xfrm>
        </p:spPr>
        <p:txBody>
          <a:bodyPr/>
          <a:lstStyle/>
          <a:p>
            <a:pPr marL="342900" indent="-342900">
              <a:buFont typeface="Wingdings" pitchFamily="2" charset="2"/>
              <a:buChar char="l"/>
            </a:pPr>
            <a:r>
              <a:rPr lang="en-US" altLang="en-US" sz="2800" dirty="0">
                <a:solidFill>
                  <a:srgbClr val="000000"/>
                </a:solidFill>
              </a:rPr>
              <a:t>Identify who is being affected – company’s bottom line, customers, management, or employees</a:t>
            </a:r>
          </a:p>
          <a:p>
            <a:pPr marL="342900" indent="-342900">
              <a:buFont typeface="Wingdings" pitchFamily="2" charset="2"/>
              <a:buChar char="l"/>
            </a:pPr>
            <a:r>
              <a:rPr lang="en-US" altLang="en-US" sz="2800" dirty="0">
                <a:solidFill>
                  <a:srgbClr val="000000"/>
                </a:solidFill>
              </a:rPr>
              <a:t>This is where a personal experience can be effectively used </a:t>
            </a:r>
          </a:p>
          <a:p>
            <a:endParaRPr lang="en-US" dirty="0"/>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67601" y="2743200"/>
            <a:ext cx="2475191" cy="184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630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53139" y="292300"/>
            <a:ext cx="7391400" cy="1162050"/>
          </a:xfrm>
        </p:spPr>
        <p:txBody>
          <a:bodyPr/>
          <a:lstStyle/>
          <a:p>
            <a:r>
              <a:rPr lang="en-US" altLang="en-US" sz="4000" dirty="0"/>
              <a:t>Define the Problem/Conflict</a:t>
            </a:r>
            <a:endParaRPr lang="en-US" dirty="0"/>
          </a:p>
        </p:txBody>
      </p:sp>
      <p:sp>
        <p:nvSpPr>
          <p:cNvPr id="4" name="Text Placeholder 3"/>
          <p:cNvSpPr>
            <a:spLocks noGrp="1"/>
          </p:cNvSpPr>
          <p:nvPr>
            <p:ph type="body" sz="half" idx="2"/>
          </p:nvPr>
        </p:nvSpPr>
        <p:spPr>
          <a:xfrm>
            <a:off x="1653139" y="1762226"/>
            <a:ext cx="4724400" cy="4691063"/>
          </a:xfrm>
        </p:spPr>
        <p:txBody>
          <a:bodyPr/>
          <a:lstStyle/>
          <a:p>
            <a:pPr marL="342900" indent="-342900">
              <a:buFont typeface="Wingdings" pitchFamily="2" charset="2"/>
              <a:buChar char="l"/>
            </a:pPr>
            <a:r>
              <a:rPr lang="en-US" altLang="en-US" sz="2800" dirty="0">
                <a:solidFill>
                  <a:srgbClr val="000000"/>
                </a:solidFill>
              </a:rPr>
              <a:t>Be strategic and keep the presentation simple, uncluttered, and tasteful</a:t>
            </a:r>
          </a:p>
          <a:p>
            <a:pPr marL="342900" indent="-342900">
              <a:buFont typeface="Wingdings" pitchFamily="2" charset="2"/>
              <a:buChar char="l"/>
            </a:pPr>
            <a:r>
              <a:rPr lang="en-US" altLang="en-US" sz="2800" dirty="0">
                <a:solidFill>
                  <a:srgbClr val="000000"/>
                </a:solidFill>
              </a:rPr>
              <a:t>Highlight the critical parts</a:t>
            </a:r>
          </a:p>
          <a:p>
            <a:pPr marL="342900" indent="-342900">
              <a:buFont typeface="Wingdings" pitchFamily="2" charset="2"/>
              <a:buChar char="l"/>
            </a:pPr>
            <a:r>
              <a:rPr lang="en-US" altLang="en-US" sz="2800" dirty="0">
                <a:solidFill>
                  <a:srgbClr val="000000"/>
                </a:solidFill>
              </a:rPr>
              <a:t>The more interesting the visualization, the more time and attention the audience will give it</a:t>
            </a:r>
          </a:p>
          <a:p>
            <a:endParaRPr lang="en-US" dirty="0"/>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9000" y="2971801"/>
            <a:ext cx="3887804" cy="218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295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3050"/>
            <a:ext cx="7162800" cy="1162050"/>
          </a:xfrm>
        </p:spPr>
        <p:txBody>
          <a:bodyPr/>
          <a:lstStyle/>
          <a:p>
            <a:r>
              <a:rPr lang="en-US" altLang="en-US" sz="3600" dirty="0"/>
              <a:t>Show the Resolution and Future</a:t>
            </a:r>
            <a:endParaRPr lang="en-US" dirty="0"/>
          </a:p>
        </p:txBody>
      </p:sp>
      <p:sp>
        <p:nvSpPr>
          <p:cNvPr id="4" name="Text Placeholder 3"/>
          <p:cNvSpPr>
            <a:spLocks noGrp="1"/>
          </p:cNvSpPr>
          <p:nvPr>
            <p:ph type="body" sz="half" idx="2"/>
          </p:nvPr>
        </p:nvSpPr>
        <p:spPr>
          <a:xfrm>
            <a:off x="1981200" y="2172437"/>
            <a:ext cx="5105400" cy="4691063"/>
          </a:xfrm>
        </p:spPr>
        <p:txBody>
          <a:bodyPr/>
          <a:lstStyle/>
          <a:p>
            <a:pPr marL="342900" indent="-342900">
              <a:buFont typeface="Wingdings" pitchFamily="2" charset="2"/>
              <a:buChar char="l"/>
              <a:defRPr/>
            </a:pPr>
            <a:r>
              <a:rPr lang="en-US" sz="2800" dirty="0">
                <a:solidFill>
                  <a:srgbClr val="000000"/>
                </a:solidFill>
              </a:rPr>
              <a:t>Use visualizations to make predictions, layout alternatives, identify a recommended course of action, and show likely outcomes</a:t>
            </a:r>
          </a:p>
          <a:p>
            <a:endParaRPr lang="en-US" dirty="0"/>
          </a:p>
        </p:txBody>
      </p:sp>
      <p:pic>
        <p:nvPicPr>
          <p:cNvPr id="317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15200" y="2895600"/>
            <a:ext cx="2609314" cy="17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1805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667000" y="1295400"/>
            <a:ext cx="66294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Avoid </a:t>
            </a: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2"/>
              </a:rPr>
              <a:t>Death</a:t>
            </a: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by PowerPoint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833688"/>
            <a:ext cx="7620000" cy="303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9067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09166C5-F99C-46B9-8188-68AF80E670E7}"/>
              </a:ext>
            </a:extLst>
          </p:cNvPr>
          <p:cNvSpPr>
            <a:spLocks noGrp="1" noChangeArrowheads="1"/>
          </p:cNvSpPr>
          <p:nvPr>
            <p:ph type="title"/>
          </p:nvPr>
        </p:nvSpPr>
        <p:spPr>
          <a:xfrm>
            <a:off x="1981200" y="304800"/>
            <a:ext cx="5706979" cy="1219200"/>
          </a:xfrm>
        </p:spPr>
        <p:txBody>
          <a:bodyPr/>
          <a:lstStyle/>
          <a:p>
            <a:pPr algn="r"/>
            <a:r>
              <a:rPr lang="en-US" altLang="en-US" sz="4400" dirty="0">
                <a:latin typeface="Arial" panose="020B0604020202020204" pitchFamily="34" charset="0"/>
                <a:cs typeface="Arial" panose="020B0604020202020204" pitchFamily="34" charset="0"/>
              </a:rPr>
              <a:t>Data Visualization</a:t>
            </a:r>
          </a:p>
        </p:txBody>
      </p:sp>
      <p:sp>
        <p:nvSpPr>
          <p:cNvPr id="10243" name="Content Placeholder 2">
            <a:extLst>
              <a:ext uri="{FF2B5EF4-FFF2-40B4-BE49-F238E27FC236}">
                <a16:creationId xmlns:a16="http://schemas.microsoft.com/office/drawing/2014/main" id="{25C4FB5B-5F22-481E-8D5E-343F2F2E04EF}"/>
              </a:ext>
            </a:extLst>
          </p:cNvPr>
          <p:cNvSpPr>
            <a:spLocks noGrp="1" noChangeArrowheads="1"/>
          </p:cNvSpPr>
          <p:nvPr>
            <p:ph idx="1"/>
          </p:nvPr>
        </p:nvSpPr>
        <p:spPr>
          <a:xfrm>
            <a:off x="1515979" y="1816769"/>
            <a:ext cx="8373979" cy="4302125"/>
          </a:xfrm>
        </p:spPr>
        <p:txBody>
          <a:bodyPr/>
          <a:lstStyle/>
          <a:p>
            <a:endParaRPr lang="en-US" altLang="en-US" dirty="0"/>
          </a:p>
          <a:p>
            <a:r>
              <a:rPr lang="en-US" altLang="en-US" dirty="0"/>
              <a:t>The combination of big data, very large data sets, and many variables have fostered the use of new visualization techniques</a:t>
            </a:r>
          </a:p>
          <a:p>
            <a:r>
              <a:rPr lang="en-US" altLang="en-US" dirty="0"/>
              <a:t>The need is to look at many variables at the same time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08816E-404F-EDA9-F8D3-9FDAB18B71F2}"/>
              </a:ext>
            </a:extLst>
          </p:cNvPr>
          <p:cNvSpPr txBox="1"/>
          <p:nvPr/>
        </p:nvSpPr>
        <p:spPr>
          <a:xfrm>
            <a:off x="2843613" y="896377"/>
            <a:ext cx="6097424" cy="1323439"/>
          </a:xfrm>
          <a:prstGeom prst="rect">
            <a:avLst/>
          </a:prstGeom>
          <a:noFill/>
        </p:spPr>
        <p:txBody>
          <a:bodyPr wrap="square">
            <a:spAutoFit/>
          </a:bodyPr>
          <a:lstStyle/>
          <a:p>
            <a:pPr algn="ctr"/>
            <a:r>
              <a:rPr lang="en-US" sz="4000" dirty="0">
                <a:solidFill>
                  <a:srgbClr val="7030A0"/>
                </a:solidFill>
                <a:latin typeface="Arial" panose="020B0604020202020204" pitchFamily="34" charset="0"/>
                <a:cs typeface="Arial" panose="020B0604020202020204" pitchFamily="34" charset="0"/>
              </a:rPr>
              <a:t>Data visualization has a long history</a:t>
            </a:r>
          </a:p>
        </p:txBody>
      </p:sp>
      <p:sp>
        <p:nvSpPr>
          <p:cNvPr id="5" name="TextBox 4">
            <a:extLst>
              <a:ext uri="{FF2B5EF4-FFF2-40B4-BE49-F238E27FC236}">
                <a16:creationId xmlns:a16="http://schemas.microsoft.com/office/drawing/2014/main" id="{67D4DA71-8380-350E-D6BE-D26C2E8203F7}"/>
              </a:ext>
            </a:extLst>
          </p:cNvPr>
          <p:cNvSpPr txBox="1"/>
          <p:nvPr/>
        </p:nvSpPr>
        <p:spPr>
          <a:xfrm>
            <a:off x="3048712" y="3107971"/>
            <a:ext cx="6097424" cy="156966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Arial" charset="0"/>
              </a:rPr>
              <a:t>Mystery: What was causing the cholera epidemic in London in 1854?</a:t>
            </a:r>
          </a:p>
        </p:txBody>
      </p:sp>
    </p:spTree>
    <p:extLst>
      <p:ext uri="{BB962C8B-B14F-4D97-AF65-F5344CB8AC3E}">
        <p14:creationId xmlns:p14="http://schemas.microsoft.com/office/powerpoint/2010/main" val="2982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2F0E78E-402D-4D95-9EBC-A6A167DD98B0}"/>
              </a:ext>
            </a:extLst>
          </p:cNvPr>
          <p:cNvSpPr>
            <a:spLocks noChangeArrowheads="1"/>
          </p:cNvSpPr>
          <p:nvPr/>
        </p:nvSpPr>
        <p:spPr bwMode="auto">
          <a:xfrm>
            <a:off x="1524000" y="0"/>
            <a:ext cx="9144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de-DE"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3315" name="Picture 3" descr="london2">
            <a:extLst>
              <a:ext uri="{FF2B5EF4-FFF2-40B4-BE49-F238E27FC236}">
                <a16:creationId xmlns:a16="http://schemas.microsoft.com/office/drawing/2014/main" id="{5690C56E-D80D-4E9D-804E-0528AB352278}"/>
              </a:ext>
            </a:extLst>
          </p:cNvP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798764" y="0"/>
            <a:ext cx="6518275" cy="6858000"/>
          </a:xfrm>
          <a:effectLst>
            <a:outerShdw dist="35921" dir="2700000" algn="ctr" rotWithShape="0">
              <a:schemeClr val="bg2"/>
            </a:outerShdw>
          </a:effectLst>
        </p:spPr>
      </p:pic>
      <p:sp>
        <p:nvSpPr>
          <p:cNvPr id="13316" name="Text Box 4">
            <a:extLst>
              <a:ext uri="{FF2B5EF4-FFF2-40B4-BE49-F238E27FC236}">
                <a16:creationId xmlns:a16="http://schemas.microsoft.com/office/drawing/2014/main" id="{C5F0926B-4A9A-4FF4-8F29-9708F504722F}"/>
              </a:ext>
            </a:extLst>
          </p:cNvPr>
          <p:cNvSpPr txBox="1">
            <a:spLocks noChangeArrowheads="1"/>
          </p:cNvSpPr>
          <p:nvPr/>
        </p:nvSpPr>
        <p:spPr bwMode="auto">
          <a:xfrm>
            <a:off x="7734675" y="6335197"/>
            <a:ext cx="1531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London 1854</a:t>
            </a:r>
          </a:p>
        </p:txBody>
      </p:sp>
      <p:pic>
        <p:nvPicPr>
          <p:cNvPr id="1901573" name="Picture 5" descr="florence-nightingale">
            <a:extLst>
              <a:ext uri="{FF2B5EF4-FFF2-40B4-BE49-F238E27FC236}">
                <a16:creationId xmlns:a16="http://schemas.microsoft.com/office/drawing/2014/main" id="{CCDD23A1-7A32-4BE0-8BF8-CB93DA963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5308600" cy="370840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1574" name="Picture 6" descr="snow_figure_small">
            <a:extLst>
              <a:ext uri="{FF2B5EF4-FFF2-40B4-BE49-F238E27FC236}">
                <a16:creationId xmlns:a16="http://schemas.microsoft.com/office/drawing/2014/main" id="{10AB5899-7B63-4F63-99A2-2D9D0AC74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888" y="1265238"/>
            <a:ext cx="3440112" cy="5592762"/>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1575" name="Picture 7" descr="Snow-cholera-map-1_detail">
            <a:extLst>
              <a:ext uri="{FF2B5EF4-FFF2-40B4-BE49-F238E27FC236}">
                <a16:creationId xmlns:a16="http://schemas.microsoft.com/office/drawing/2014/main" id="{3AC18865-4796-4326-B431-49610758B5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438" y="395289"/>
            <a:ext cx="5784850" cy="4638675"/>
          </a:xfrm>
          <a:prstGeom prst="rect">
            <a:avLst/>
          </a:prstGeom>
          <a:noFill/>
          <a:ln w="9525">
            <a:solidFill>
              <a:schemeClr val="bg2"/>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901576" name="Oval 8">
            <a:extLst>
              <a:ext uri="{FF2B5EF4-FFF2-40B4-BE49-F238E27FC236}">
                <a16:creationId xmlns:a16="http://schemas.microsoft.com/office/drawing/2014/main" id="{FAC59FD9-58D7-455B-90C5-1099C6E93500}"/>
              </a:ext>
            </a:extLst>
          </p:cNvPr>
          <p:cNvSpPr>
            <a:spLocks noChangeArrowheads="1"/>
          </p:cNvSpPr>
          <p:nvPr/>
        </p:nvSpPr>
        <p:spPr bwMode="auto">
          <a:xfrm>
            <a:off x="4176714" y="2398714"/>
            <a:ext cx="1030287" cy="1030287"/>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de-DE"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015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015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015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0" presetClass="entr" presetSubtype="0" fill="hold" grpId="0" nodeType="clickEffect">
                                  <p:stCondLst>
                                    <p:cond delay="0"/>
                                  </p:stCondLst>
                                  <p:childTnLst>
                                    <p:set>
                                      <p:cBhvr>
                                        <p:cTn id="18" dur="1" fill="hold">
                                          <p:stCondLst>
                                            <p:cond delay="0"/>
                                          </p:stCondLst>
                                        </p:cTn>
                                        <p:tgtEl>
                                          <p:spTgt spid="1901576"/>
                                        </p:tgtEl>
                                        <p:attrNameLst>
                                          <p:attrName>style.visibility</p:attrName>
                                        </p:attrNameLst>
                                      </p:cBhvr>
                                      <p:to>
                                        <p:strVal val="visible"/>
                                      </p:to>
                                    </p:set>
                                    <p:animEffect transition="in" filter="wedge">
                                      <p:cBhvr>
                                        <p:cTn id="19" dur="2000"/>
                                        <p:tgtEl>
                                          <p:spTgt spid="1901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1576"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Picture 1">
            <a:extLst>
              <a:ext uri="{FF2B5EF4-FFF2-40B4-BE49-F238E27FC236}">
                <a16:creationId xmlns:a16="http://schemas.microsoft.com/office/drawing/2014/main" id="{9C9A860F-09CE-4C32-ABA6-F795903AE4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2925" y="0"/>
            <a:ext cx="8566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DD8343D-76E9-4087-A44E-E1CA881B7656}"/>
              </a:ext>
            </a:extLst>
          </p:cNvPr>
          <p:cNvSpPr>
            <a:spLocks noGrp="1" noChangeArrowheads="1"/>
          </p:cNvSpPr>
          <p:nvPr>
            <p:ph type="title"/>
          </p:nvPr>
        </p:nvSpPr>
        <p:spPr>
          <a:xfrm>
            <a:off x="1854200" y="0"/>
            <a:ext cx="9067800" cy="1143000"/>
          </a:xfrm>
          <a:noFill/>
        </p:spPr>
        <p:txBody>
          <a:bodyPr vert="horz" wrap="square" lIns="92075" tIns="46038" rIns="92075" bIns="46038" numCol="1" anchor="ctr" anchorCtr="0" compatLnSpc="1">
            <a:prstTxWarp prst="textNoShape">
              <a:avLst/>
            </a:prstTxWarp>
          </a:bodyPr>
          <a:lstStyle/>
          <a:p>
            <a:pPr eaLnBrk="1" hangingPunct="1">
              <a:tabLst>
                <a:tab pos="3662363" algn="l"/>
              </a:tabLst>
            </a:pPr>
            <a:r>
              <a:rPr lang="en-US" altLang="en-US"/>
              <a:t>Data: Before Visualization</a:t>
            </a:r>
          </a:p>
        </p:txBody>
      </p:sp>
      <p:sp>
        <p:nvSpPr>
          <p:cNvPr id="16387" name="Rectangle 3">
            <a:extLst>
              <a:ext uri="{FF2B5EF4-FFF2-40B4-BE49-F238E27FC236}">
                <a16:creationId xmlns:a16="http://schemas.microsoft.com/office/drawing/2014/main" id="{67939341-6E27-44D6-910E-9814482BD077}"/>
              </a:ext>
            </a:extLst>
          </p:cNvPr>
          <p:cNvSpPr>
            <a:spLocks noChangeArrowheads="1"/>
          </p:cNvSpPr>
          <p:nvPr/>
        </p:nvSpPr>
        <p:spPr bwMode="auto">
          <a:xfrm>
            <a:off x="2114550" y="1905001"/>
            <a:ext cx="9731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a:t>
            </a:r>
          </a:p>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         Y</a:t>
            </a:r>
          </a:p>
        </p:txBody>
      </p:sp>
      <p:sp>
        <p:nvSpPr>
          <p:cNvPr id="16388" name="Rectangle 4">
            <a:extLst>
              <a:ext uri="{FF2B5EF4-FFF2-40B4-BE49-F238E27FC236}">
                <a16:creationId xmlns:a16="http://schemas.microsoft.com/office/drawing/2014/main" id="{68368A5F-1558-4275-BF05-85A0F078EFC4}"/>
              </a:ext>
            </a:extLst>
          </p:cNvPr>
          <p:cNvSpPr>
            <a:spLocks noChangeArrowheads="1"/>
          </p:cNvSpPr>
          <p:nvPr/>
        </p:nvSpPr>
        <p:spPr bwMode="auto">
          <a:xfrm>
            <a:off x="2003425" y="2563813"/>
            <a:ext cx="5397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13.0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9.0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11.0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12.0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5.0</a:t>
            </a:r>
          </a:p>
        </p:txBody>
      </p:sp>
      <p:sp>
        <p:nvSpPr>
          <p:cNvPr id="16389" name="Rectangle 5">
            <a:extLst>
              <a:ext uri="{FF2B5EF4-FFF2-40B4-BE49-F238E27FC236}">
                <a16:creationId xmlns:a16="http://schemas.microsoft.com/office/drawing/2014/main" id="{EC88A20B-4B56-4696-BEE5-A33AEEA47B28}"/>
              </a:ext>
            </a:extLst>
          </p:cNvPr>
          <p:cNvSpPr>
            <a:spLocks noChangeArrowheads="1"/>
          </p:cNvSpPr>
          <p:nvPr/>
        </p:nvSpPr>
        <p:spPr bwMode="auto">
          <a:xfrm>
            <a:off x="3444875" y="2563813"/>
            <a:ext cx="5397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13.0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9.0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11.0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12.0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5.0</a:t>
            </a:r>
          </a:p>
        </p:txBody>
      </p:sp>
      <p:sp>
        <p:nvSpPr>
          <p:cNvPr id="16390" name="Rectangle 6">
            <a:extLst>
              <a:ext uri="{FF2B5EF4-FFF2-40B4-BE49-F238E27FC236}">
                <a16:creationId xmlns:a16="http://schemas.microsoft.com/office/drawing/2014/main" id="{DA9928BF-B1B9-41FA-9B76-EA608C35161F}"/>
              </a:ext>
            </a:extLst>
          </p:cNvPr>
          <p:cNvSpPr>
            <a:spLocks noChangeArrowheads="1"/>
          </p:cNvSpPr>
          <p:nvPr/>
        </p:nvSpPr>
        <p:spPr bwMode="auto">
          <a:xfrm>
            <a:off x="2566988" y="2563813"/>
            <a:ext cx="6413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6.95</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7.58</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8.81</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8.33</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9.96</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7.24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7.26</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10.84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4.82</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5.68</a:t>
            </a:r>
          </a:p>
        </p:txBody>
      </p:sp>
      <p:sp>
        <p:nvSpPr>
          <p:cNvPr id="16391" name="Rectangle 7">
            <a:extLst>
              <a:ext uri="{FF2B5EF4-FFF2-40B4-BE49-F238E27FC236}">
                <a16:creationId xmlns:a16="http://schemas.microsoft.com/office/drawing/2014/main" id="{2AC20CA5-5DA7-43F3-8FC1-5433B3DE7603}"/>
              </a:ext>
            </a:extLst>
          </p:cNvPr>
          <p:cNvSpPr>
            <a:spLocks noChangeArrowheads="1"/>
          </p:cNvSpPr>
          <p:nvPr/>
        </p:nvSpPr>
        <p:spPr bwMode="auto">
          <a:xfrm>
            <a:off x="4029075" y="2563813"/>
            <a:ext cx="5397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9.14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8.14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8.74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8.77</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9.26</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8.10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6.13</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3.10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9.13</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7.26</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4.74</a:t>
            </a:r>
          </a:p>
        </p:txBody>
      </p:sp>
      <p:sp>
        <p:nvSpPr>
          <p:cNvPr id="16392" name="Rectangle 8">
            <a:extLst>
              <a:ext uri="{FF2B5EF4-FFF2-40B4-BE49-F238E27FC236}">
                <a16:creationId xmlns:a16="http://schemas.microsoft.com/office/drawing/2014/main" id="{5EFF8C3E-8868-487D-8BFA-A52DEB980968}"/>
              </a:ext>
            </a:extLst>
          </p:cNvPr>
          <p:cNvSpPr>
            <a:spLocks noChangeArrowheads="1"/>
          </p:cNvSpPr>
          <p:nvPr/>
        </p:nvSpPr>
        <p:spPr bwMode="auto">
          <a:xfrm>
            <a:off x="4729163" y="2563813"/>
            <a:ext cx="6413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7.46</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6.77</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12.74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7.11</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7.81</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8.84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6.08</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5.39</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8.15</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6.42</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5.73</a:t>
            </a:r>
          </a:p>
        </p:txBody>
      </p:sp>
      <p:sp>
        <p:nvSpPr>
          <p:cNvPr id="16393" name="Rectangle 9">
            <a:extLst>
              <a:ext uri="{FF2B5EF4-FFF2-40B4-BE49-F238E27FC236}">
                <a16:creationId xmlns:a16="http://schemas.microsoft.com/office/drawing/2014/main" id="{1815253F-9E35-4622-95CB-C0A0A1FD26F8}"/>
              </a:ext>
            </a:extLst>
          </p:cNvPr>
          <p:cNvSpPr>
            <a:spLocks noChangeArrowheads="1"/>
          </p:cNvSpPr>
          <p:nvPr/>
        </p:nvSpPr>
        <p:spPr bwMode="auto">
          <a:xfrm>
            <a:off x="5346700" y="2563813"/>
            <a:ext cx="5397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10.0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13.0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9.0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11.0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12.0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5.0</a:t>
            </a:r>
          </a:p>
        </p:txBody>
      </p:sp>
      <p:sp>
        <p:nvSpPr>
          <p:cNvPr id="16394" name="Rectangle 10">
            <a:extLst>
              <a:ext uri="{FF2B5EF4-FFF2-40B4-BE49-F238E27FC236}">
                <a16:creationId xmlns:a16="http://schemas.microsoft.com/office/drawing/2014/main" id="{8A43D416-43BD-45D3-AA5A-186578F0C6E3}"/>
              </a:ext>
            </a:extLst>
          </p:cNvPr>
          <p:cNvSpPr>
            <a:spLocks noChangeArrowheads="1"/>
          </p:cNvSpPr>
          <p:nvPr/>
        </p:nvSpPr>
        <p:spPr bwMode="auto">
          <a:xfrm>
            <a:off x="6018213" y="2563814"/>
            <a:ext cx="53975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19.0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395" name="Rectangle 11">
            <a:extLst>
              <a:ext uri="{FF2B5EF4-FFF2-40B4-BE49-F238E27FC236}">
                <a16:creationId xmlns:a16="http://schemas.microsoft.com/office/drawing/2014/main" id="{AAAC8EC2-427A-4120-B921-632CDC2F9403}"/>
              </a:ext>
            </a:extLst>
          </p:cNvPr>
          <p:cNvSpPr>
            <a:spLocks noChangeArrowheads="1"/>
          </p:cNvSpPr>
          <p:nvPr/>
        </p:nvSpPr>
        <p:spPr bwMode="auto">
          <a:xfrm>
            <a:off x="6532563" y="2563813"/>
            <a:ext cx="6413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6.58</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5.76</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7.71</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8.84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8.47</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7.04</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5.25</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12.50</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5.56</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7.91</a:t>
            </a:r>
          </a:p>
          <a:p>
            <a:pPr marL="0" marR="0" lvl="0" indent="0" algn="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6.89</a:t>
            </a:r>
          </a:p>
        </p:txBody>
      </p:sp>
      <p:sp>
        <p:nvSpPr>
          <p:cNvPr id="16396" name="Rectangle 12">
            <a:extLst>
              <a:ext uri="{FF2B5EF4-FFF2-40B4-BE49-F238E27FC236}">
                <a16:creationId xmlns:a16="http://schemas.microsoft.com/office/drawing/2014/main" id="{6E2E279A-67D7-4E2D-8ABC-4291CCB3D293}"/>
              </a:ext>
            </a:extLst>
          </p:cNvPr>
          <p:cNvSpPr>
            <a:spLocks noChangeArrowheads="1"/>
          </p:cNvSpPr>
          <p:nvPr/>
        </p:nvSpPr>
        <p:spPr bwMode="auto">
          <a:xfrm>
            <a:off x="3492500" y="1905001"/>
            <a:ext cx="9731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II</a:t>
            </a:r>
          </a:p>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         Y</a:t>
            </a:r>
          </a:p>
        </p:txBody>
      </p:sp>
      <p:sp>
        <p:nvSpPr>
          <p:cNvPr id="16397" name="Rectangle 13">
            <a:extLst>
              <a:ext uri="{FF2B5EF4-FFF2-40B4-BE49-F238E27FC236}">
                <a16:creationId xmlns:a16="http://schemas.microsoft.com/office/drawing/2014/main" id="{BC4A2AD1-64B9-4156-B605-F2AC05178CB7}"/>
              </a:ext>
            </a:extLst>
          </p:cNvPr>
          <p:cNvSpPr>
            <a:spLocks noChangeArrowheads="1"/>
          </p:cNvSpPr>
          <p:nvPr/>
        </p:nvSpPr>
        <p:spPr bwMode="auto">
          <a:xfrm>
            <a:off x="4970464" y="1905001"/>
            <a:ext cx="9731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III</a:t>
            </a:r>
          </a:p>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         Y</a:t>
            </a:r>
          </a:p>
        </p:txBody>
      </p:sp>
      <p:sp>
        <p:nvSpPr>
          <p:cNvPr id="16398" name="Rectangle 14">
            <a:extLst>
              <a:ext uri="{FF2B5EF4-FFF2-40B4-BE49-F238E27FC236}">
                <a16:creationId xmlns:a16="http://schemas.microsoft.com/office/drawing/2014/main" id="{46E8BE59-BAB0-4A61-8BC8-4A0818818A0F}"/>
              </a:ext>
            </a:extLst>
          </p:cNvPr>
          <p:cNvSpPr>
            <a:spLocks noChangeArrowheads="1"/>
          </p:cNvSpPr>
          <p:nvPr/>
        </p:nvSpPr>
        <p:spPr bwMode="auto">
          <a:xfrm>
            <a:off x="6142039" y="1905001"/>
            <a:ext cx="9731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IV</a:t>
            </a:r>
          </a:p>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         Y</a:t>
            </a:r>
          </a:p>
        </p:txBody>
      </p:sp>
      <p:sp>
        <p:nvSpPr>
          <p:cNvPr id="16399" name="Line 15">
            <a:extLst>
              <a:ext uri="{FF2B5EF4-FFF2-40B4-BE49-F238E27FC236}">
                <a16:creationId xmlns:a16="http://schemas.microsoft.com/office/drawing/2014/main" id="{C022DD23-316F-447E-910D-B09F212EC531}"/>
              </a:ext>
            </a:extLst>
          </p:cNvPr>
          <p:cNvSpPr>
            <a:spLocks noChangeShapeType="1"/>
          </p:cNvSpPr>
          <p:nvPr/>
        </p:nvSpPr>
        <p:spPr bwMode="auto">
          <a:xfrm flipV="1">
            <a:off x="2114550" y="2476500"/>
            <a:ext cx="4948238" cy="79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400" name="Text Box 18">
            <a:extLst>
              <a:ext uri="{FF2B5EF4-FFF2-40B4-BE49-F238E27FC236}">
                <a16:creationId xmlns:a16="http://schemas.microsoft.com/office/drawing/2014/main" id="{C0337654-D73E-4B05-A29F-EE6FD5572470}"/>
              </a:ext>
            </a:extLst>
          </p:cNvPr>
          <p:cNvSpPr txBox="1">
            <a:spLocks noChangeArrowheads="1"/>
          </p:cNvSpPr>
          <p:nvPr/>
        </p:nvSpPr>
        <p:spPr bwMode="auto">
          <a:xfrm>
            <a:off x="8001000" y="2362201"/>
            <a:ext cx="1905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000A0"/>
              </a:buClr>
              <a:buSzPct val="70000"/>
              <a:buFont typeface="Wingdings" panose="05000000000000000000" pitchFamily="2" charset="2"/>
              <a:buChar char="l"/>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What relationships exist between X and Y in the four datasets?</a:t>
            </a:r>
          </a:p>
        </p:txBody>
      </p:sp>
    </p:spTree>
  </p:cSld>
  <p:clrMapOvr>
    <a:masterClrMapping/>
  </p:clrMapOvr>
  <p:transition/>
</p:sld>
</file>

<file path=ppt/theme/theme1.xml><?xml version="1.0" encoding="utf-8"?>
<a:theme xmlns:a="http://schemas.openxmlformats.org/drawingml/2006/main" name="4_Network">
  <a:themeElements>
    <a:clrScheme name="Network 11">
      <a:dk1>
        <a:srgbClr val="000000"/>
      </a:dk1>
      <a:lt1>
        <a:srgbClr val="FFFFFF"/>
      </a:lt1>
      <a:dk2>
        <a:srgbClr val="330066"/>
      </a:dk2>
      <a:lt2>
        <a:srgbClr val="808080"/>
      </a:lt2>
      <a:accent1>
        <a:srgbClr val="6666FF"/>
      </a:accent1>
      <a:accent2>
        <a:srgbClr val="669999"/>
      </a:accent2>
      <a:accent3>
        <a:srgbClr val="FFFFFF"/>
      </a:accent3>
      <a:accent4>
        <a:srgbClr val="000000"/>
      </a:accent4>
      <a:accent5>
        <a:srgbClr val="B8B8FF"/>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Network 11">
        <a:dk1>
          <a:srgbClr val="000000"/>
        </a:dk1>
        <a:lt1>
          <a:srgbClr val="FFFFFF"/>
        </a:lt1>
        <a:dk2>
          <a:srgbClr val="330066"/>
        </a:dk2>
        <a:lt2>
          <a:srgbClr val="808080"/>
        </a:lt2>
        <a:accent1>
          <a:srgbClr val="6666FF"/>
        </a:accent1>
        <a:accent2>
          <a:srgbClr val="669999"/>
        </a:accent2>
        <a:accent3>
          <a:srgbClr val="FFFFFF"/>
        </a:accent3>
        <a:accent4>
          <a:srgbClr val="000000"/>
        </a:accent4>
        <a:accent5>
          <a:srgbClr val="B8B8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Network">
  <a:themeElements>
    <a:clrScheme name="Network 11">
      <a:dk1>
        <a:srgbClr val="000000"/>
      </a:dk1>
      <a:lt1>
        <a:srgbClr val="FFFFFF"/>
      </a:lt1>
      <a:dk2>
        <a:srgbClr val="330066"/>
      </a:dk2>
      <a:lt2>
        <a:srgbClr val="808080"/>
      </a:lt2>
      <a:accent1>
        <a:srgbClr val="6666FF"/>
      </a:accent1>
      <a:accent2>
        <a:srgbClr val="669999"/>
      </a:accent2>
      <a:accent3>
        <a:srgbClr val="FFFFFF"/>
      </a:accent3>
      <a:accent4>
        <a:srgbClr val="000000"/>
      </a:accent4>
      <a:accent5>
        <a:srgbClr val="B8B8FF"/>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Network 11">
        <a:dk1>
          <a:srgbClr val="000000"/>
        </a:dk1>
        <a:lt1>
          <a:srgbClr val="FFFFFF"/>
        </a:lt1>
        <a:dk2>
          <a:srgbClr val="330066"/>
        </a:dk2>
        <a:lt2>
          <a:srgbClr val="808080"/>
        </a:lt2>
        <a:accent1>
          <a:srgbClr val="6666FF"/>
        </a:accent1>
        <a:accent2>
          <a:srgbClr val="669999"/>
        </a:accent2>
        <a:accent3>
          <a:srgbClr val="FFFFFF"/>
        </a:accent3>
        <a:accent4>
          <a:srgbClr val="000000"/>
        </a:accent4>
        <a:accent5>
          <a:srgbClr val="B8B8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15834</TotalTime>
  <Words>1657</Words>
  <Application>Microsoft Office PowerPoint</Application>
  <PresentationFormat>Widescreen</PresentationFormat>
  <Paragraphs>297</Paragraphs>
  <Slides>46</Slides>
  <Notes>14</Notes>
  <HiddenSlides>0</HiddenSlides>
  <MMClips>1</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58" baseType="lpstr">
      <vt:lpstr>AGaramondPro-Italic</vt:lpstr>
      <vt:lpstr>AGaramondPro-Regular</vt:lpstr>
      <vt:lpstr>Arial</vt:lpstr>
      <vt:lpstr>Calibri</vt:lpstr>
      <vt:lpstr>Times</vt:lpstr>
      <vt:lpstr>Times New Roman</vt:lpstr>
      <vt:lpstr>Verdana</vt:lpstr>
      <vt:lpstr>Wingdings</vt:lpstr>
      <vt:lpstr>4_Network</vt:lpstr>
      <vt:lpstr>1_Office Theme</vt:lpstr>
      <vt:lpstr>3_Network</vt:lpstr>
      <vt:lpstr>Photo Editor Photo</vt:lpstr>
      <vt:lpstr>Data Visualization, Presentation, and Storytelling </vt:lpstr>
      <vt:lpstr>PowerPoint Presentation</vt:lpstr>
      <vt:lpstr>Data and Information Visualization</vt:lpstr>
      <vt:lpstr>Purpose of Visualization</vt:lpstr>
      <vt:lpstr>Data Visualization</vt:lpstr>
      <vt:lpstr>PowerPoint Presentation</vt:lpstr>
      <vt:lpstr>PowerPoint Presentation</vt:lpstr>
      <vt:lpstr>PowerPoint Presentation</vt:lpstr>
      <vt:lpstr>Data: Before Visualization</vt:lpstr>
      <vt:lpstr>Data: After Visualization</vt:lpstr>
      <vt:lpstr>PowerPoint Presentation</vt:lpstr>
      <vt:lpstr>PowerPoint Presentation</vt:lpstr>
      <vt:lpstr>PowerPoint Presentation</vt:lpstr>
      <vt:lpstr>Traditional, familiar visualizations</vt:lpstr>
      <vt:lpstr>Sparklines Consist of </vt:lpstr>
      <vt:lpstr>PowerPoint Presentation</vt:lpstr>
      <vt:lpstr>Performance Bars Consist of</vt:lpstr>
      <vt:lpstr>PowerPoint Presentation</vt:lpstr>
      <vt:lpstr>PowerPoint Presentation</vt:lpstr>
      <vt:lpstr> Somewhat familiar visualizations</vt:lpstr>
      <vt:lpstr>Somewhat familiar visualizations</vt:lpstr>
      <vt:lpstr>PowerPoint Presentation</vt:lpstr>
      <vt:lpstr>Somewhat familiar visualization</vt:lpstr>
      <vt:lpstr>Power of Animations</vt:lpstr>
      <vt:lpstr>PowerPoint Presentation</vt:lpstr>
      <vt:lpstr>Less familiar visualizations </vt:lpstr>
      <vt:lpstr>What Are Infographics</vt:lpstr>
      <vt:lpstr>PowerPoint Presentation</vt:lpstr>
      <vt:lpstr>PowerPoint Presentation</vt:lpstr>
      <vt:lpstr>We can, but should we …</vt:lpstr>
      <vt:lpstr>What Research Tells Us</vt:lpstr>
      <vt:lpstr>PowerPoint Presentation</vt:lpstr>
      <vt:lpstr>The Data Interpreter</vt:lpstr>
      <vt:lpstr>PowerPoint Presentation</vt:lpstr>
      <vt:lpstr>Traditional Presentations</vt:lpstr>
      <vt:lpstr>Storytelling</vt:lpstr>
      <vt:lpstr>Explanatory versus Exploratory Stories</vt:lpstr>
      <vt:lpstr>Storytelling Tips</vt:lpstr>
      <vt:lpstr>Focus on the Story</vt:lpstr>
      <vt:lpstr>Know Your Audience</vt:lpstr>
      <vt:lpstr>Business and Technical Audiences Are Different</vt:lpstr>
      <vt:lpstr>Establish the Setting</vt:lpstr>
      <vt:lpstr>Define the Characters</vt:lpstr>
      <vt:lpstr>Define the Problem/Conflict</vt:lpstr>
      <vt:lpstr>Show the Resolution and Future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Presentation, and Storytelling</dc:title>
  <dc:creator>Hugh J Watson</dc:creator>
  <cp:lastModifiedBy>Hugh J Watson</cp:lastModifiedBy>
  <cp:revision>7</cp:revision>
  <dcterms:created xsi:type="dcterms:W3CDTF">2021-02-09T15:41:25Z</dcterms:created>
  <dcterms:modified xsi:type="dcterms:W3CDTF">2024-09-06T03:05:32Z</dcterms:modified>
</cp:coreProperties>
</file>